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5" r:id="rId3"/>
    <p:sldMasterId id="2147483683" r:id="rId4"/>
  </p:sldMasterIdLst>
  <p:notesMasterIdLst>
    <p:notesMasterId r:id="rId21"/>
  </p:notesMasterIdLst>
  <p:sldIdLst>
    <p:sldId id="512" r:id="rId5"/>
    <p:sldId id="553" r:id="rId6"/>
    <p:sldId id="257" r:id="rId7"/>
    <p:sldId id="554" r:id="rId8"/>
    <p:sldId id="555" r:id="rId9"/>
    <p:sldId id="573" r:id="rId10"/>
    <p:sldId id="2145707544" r:id="rId11"/>
    <p:sldId id="579" r:id="rId12"/>
    <p:sldId id="2377" r:id="rId13"/>
    <p:sldId id="576" r:id="rId14"/>
    <p:sldId id="2367" r:id="rId15"/>
    <p:sldId id="580" r:id="rId16"/>
    <p:sldId id="2366" r:id="rId17"/>
    <p:sldId id="2368" r:id="rId18"/>
    <p:sldId id="2370" r:id="rId19"/>
    <p:sldId id="500" r:id="rId20"/>
  </p:sldIdLst>
  <p:sldSz cx="12192000" cy="6858000"/>
  <p:notesSz cx="6797675" cy="9926638"/>
  <p:custDataLst>
    <p:tags r:id="rId22"/>
  </p:custDataLst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21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yla Perfect" initials="KP" lastIdx="2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190"/>
    <a:srgbClr val="EF8113"/>
    <a:srgbClr val="232762"/>
    <a:srgbClr val="2E4390"/>
    <a:srgbClr val="D4002C"/>
    <a:srgbClr val="D1D7DA"/>
    <a:srgbClr val="6A88C1"/>
    <a:srgbClr val="DD2484"/>
    <a:srgbClr val="FFD744"/>
    <a:srgbClr val="F6F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78003" autoAdjust="0"/>
  </p:normalViewPr>
  <p:slideViewPr>
    <p:cSldViewPr snapToGrid="0" snapToObjects="1" showGuides="1">
      <p:cViewPr varScale="1">
        <p:scale>
          <a:sx n="56" d="100"/>
          <a:sy n="56" d="100"/>
        </p:scale>
        <p:origin x="1296" y="78"/>
      </p:cViewPr>
      <p:guideLst>
        <p:guide orient="horz" pos="2160"/>
        <p:guide pos="3863"/>
        <p:guide orient="horz" pos="21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2D59D-C4FB-5342-857F-3AACA9A7619E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EA797-3F9A-F54D-9020-A6738F590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7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A797-3F9A-F54D-9020-A6738F5900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26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A797-3F9A-F54D-9020-A6738F5900E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15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A797-3F9A-F54D-9020-A6738F5900E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48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048CC5D-5EFE-4C3A-9A29-15E79D87D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A797-3F9A-F54D-9020-A6738F5900E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52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A797-3F9A-F54D-9020-A6738F5900E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7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A797-3F9A-F54D-9020-A6738F5900E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95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 to moderate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A797-3F9A-F54D-9020-A6738F5900E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4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A797-3F9A-F54D-9020-A6738F5900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4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A797-3F9A-F54D-9020-A6738F5900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23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A797-3F9A-F54D-9020-A6738F5900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1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A797-3F9A-F54D-9020-A6738F5900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42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600"/>
              </a:spcBef>
              <a:buSzPct val="150000"/>
              <a:buNone/>
            </a:pPr>
            <a:endParaRPr lang="en-GB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16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Syaz</a:t>
            </a:r>
            <a:r>
              <a:rPr lang="en-GB" dirty="0"/>
              <a:t>: 4 quadrants of risks, medical, security, individual, </a:t>
            </a:r>
            <a:r>
              <a:rPr lang="en-GB" dirty="0" err="1"/>
              <a:t>covid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EA797-3F9A-F54D-9020-A6738F5900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414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A797-3F9A-F54D-9020-A6738F5900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A797-3F9A-F54D-9020-A6738F5900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1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svg"/><Relationship Id="rId21" Type="http://schemas.openxmlformats.org/officeDocument/2006/relationships/image" Target="../media/image42.sv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9" Type="http://schemas.openxmlformats.org/officeDocument/2006/relationships/image" Target="../media/image50.sv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svg"/><Relationship Id="rId40" Type="http://schemas.openxmlformats.org/officeDocument/2006/relationships/image" Target="../media/image61.png"/><Relationship Id="rId45" Type="http://schemas.openxmlformats.org/officeDocument/2006/relationships/image" Target="../media/image66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44.sv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31" Type="http://schemas.openxmlformats.org/officeDocument/2006/relationships/image" Target="../media/image52.svg"/><Relationship Id="rId44" Type="http://schemas.openxmlformats.org/officeDocument/2006/relationships/image" Target="../media/image65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svg"/><Relationship Id="rId30" Type="http://schemas.openxmlformats.org/officeDocument/2006/relationships/image" Target="../media/image51.png"/><Relationship Id="rId35" Type="http://schemas.openxmlformats.org/officeDocument/2006/relationships/image" Target="../media/image56.svg"/><Relationship Id="rId43" Type="http://schemas.openxmlformats.org/officeDocument/2006/relationships/image" Target="../media/image64.svg"/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5" Type="http://schemas.openxmlformats.org/officeDocument/2006/relationships/image" Target="../media/image46.svg"/><Relationship Id="rId33" Type="http://schemas.openxmlformats.org/officeDocument/2006/relationships/image" Target="../media/image54.svg"/><Relationship Id="rId38" Type="http://schemas.openxmlformats.org/officeDocument/2006/relationships/image" Target="../media/image59.png"/><Relationship Id="rId20" Type="http://schemas.openxmlformats.org/officeDocument/2006/relationships/image" Target="../media/image41.png"/><Relationship Id="rId41" Type="http://schemas.openxmlformats.org/officeDocument/2006/relationships/image" Target="../media/image62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9.png"/><Relationship Id="rId4" Type="http://schemas.openxmlformats.org/officeDocument/2006/relationships/image" Target="../media/image15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35C9-BAB2-0946-ACC1-6D4E19AF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B8985-D5AC-3C4D-A87A-0B8BD9BBC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635B8-974C-A34D-ACF4-85862CDF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1430-5162-D041-95BE-C7A83176508E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37612-F4D4-5146-9D7E-032AC756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4B1A1-993F-AA42-9604-BB172750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A742-0ED9-104C-ABAD-A22ECC7B53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4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96800" y="2743202"/>
            <a:ext cx="10363200" cy="722511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32856" y="4134987"/>
            <a:ext cx="10369152" cy="432048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l">
              <a:buNone/>
              <a:defRPr sz="2700" b="0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7"/>
          <p:cNvSpPr txBox="1">
            <a:spLocks/>
          </p:cNvSpPr>
          <p:nvPr userDrawn="1"/>
        </p:nvSpPr>
        <p:spPr>
          <a:xfrm>
            <a:off x="0" y="6523883"/>
            <a:ext cx="482600" cy="217487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B863B20-7E2B-4B55-B031-A9191D940313}" type="slidenum">
              <a:rPr lang="en-US" sz="1100" smtClean="0">
                <a:solidFill>
                  <a:prstClr val="white"/>
                </a:solidFill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4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7"/>
          <p:cNvSpPr txBox="1">
            <a:spLocks/>
          </p:cNvSpPr>
          <p:nvPr userDrawn="1"/>
        </p:nvSpPr>
        <p:spPr>
          <a:xfrm>
            <a:off x="0" y="6523883"/>
            <a:ext cx="482600" cy="217487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B863B20-7E2B-4B55-B031-A9191D940313}" type="slidenum">
              <a:rPr lang="en-US" sz="1100" smtClean="0">
                <a:solidFill>
                  <a:prstClr val="white"/>
                </a:solidFill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96800" y="21602"/>
            <a:ext cx="10363200" cy="722511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5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96800" y="528836"/>
            <a:ext cx="10369152" cy="432048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l">
              <a:buNone/>
              <a:defRPr sz="2700" b="0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96800" y="1328167"/>
            <a:ext cx="10369152" cy="4415408"/>
          </a:xfrm>
          <a:prstGeom prst="rect">
            <a:avLst/>
          </a:prstGeom>
        </p:spPr>
        <p:txBody>
          <a:bodyPr lIns="91438" tIns="45719" rIns="91438" bIns="45719"/>
          <a:lstStyle>
            <a:lvl1pPr marL="342891" indent="-342891">
              <a:lnSpc>
                <a:spcPct val="150000"/>
              </a:lnSpc>
              <a:buClr>
                <a:srgbClr val="232762"/>
              </a:buClr>
              <a:buFont typeface="Arial" panose="020B0604020202020204" pitchFamily="34" charset="0"/>
              <a:buChar char="•"/>
              <a:defRPr sz="1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96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94756" y="2744599"/>
            <a:ext cx="10363200" cy="1894076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4402" y="4144861"/>
            <a:ext cx="10401300" cy="49839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/>
          <p:cNvSpPr txBox="1">
            <a:spLocks/>
          </p:cNvSpPr>
          <p:nvPr userDrawn="1"/>
        </p:nvSpPr>
        <p:spPr>
          <a:xfrm>
            <a:off x="0" y="6523883"/>
            <a:ext cx="482600" cy="217487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B863B20-7E2B-4B55-B031-A9191D940313}" type="slidenum">
              <a:rPr lang="en-US" sz="1100" smtClean="0">
                <a:solidFill>
                  <a:srgbClr val="2F4696"/>
                </a:solidFill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GB" sz="1100" dirty="0">
              <a:solidFill>
                <a:srgbClr val="2F46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8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2288" y="1000021"/>
            <a:ext cx="8977673" cy="189407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A279B-040F-4C21-9852-C3F764A0C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4309" y="1539243"/>
            <a:ext cx="6013451" cy="646112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cap="all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70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F4D8B0B-6BBA-44DC-9599-27A8D62DD5BD}"/>
              </a:ext>
            </a:extLst>
          </p:cNvPr>
          <p:cNvSpPr txBox="1">
            <a:spLocks/>
          </p:cNvSpPr>
          <p:nvPr userDrawn="1"/>
        </p:nvSpPr>
        <p:spPr>
          <a:xfrm>
            <a:off x="0" y="6627815"/>
            <a:ext cx="482600" cy="217487"/>
          </a:xfrm>
          <a:prstGeom prst="rect">
            <a:avLst/>
          </a:prstGeom>
        </p:spPr>
        <p:txBody>
          <a:bodyPr lIns="91439" tIns="45719" rIns="91439" bIns="4571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D16222C7-EA35-4B9E-A483-5418EFD064BF}" type="slidenum">
              <a:rPr lang="en-US" altLang="en-US" sz="1100" b="1" smtClean="0">
                <a:solidFill>
                  <a:srgbClr val="FFFFFF"/>
                </a:solidFill>
              </a:rPr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GB" altLang="en-US" sz="11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1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White Templ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755E-A7B1-C247-911D-DC932ACAE8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409" y="3689432"/>
            <a:ext cx="3954621" cy="1156040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rgbClr val="23276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QUARTERLY MEETING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0659A-1D67-498C-89B7-F178438CC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10" y="2852299"/>
            <a:ext cx="3954620" cy="7205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F820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&lt;&lt;CLIENT NAME&gt;&gt;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500E07-5632-48C1-9250-3B9E61E18B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09" y="4971279"/>
            <a:ext cx="2185148" cy="412912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EF820F"/>
                </a:solidFill>
              </a:defRPr>
            </a:lvl1pPr>
          </a:lstStyle>
          <a:p>
            <a:pPr lvl="0"/>
            <a:r>
              <a:rPr lang="en-US" dirty="0"/>
              <a:t>&lt;&lt;DATE&gt;&gt;</a:t>
            </a:r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1A76A8-DFED-42E4-AF41-0643CAEF0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81" y="6132557"/>
            <a:ext cx="3461921" cy="3458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367DC0-36E3-49E5-9962-EDAC144930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06" y="572563"/>
            <a:ext cx="2131894" cy="102999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CA7670-379B-424D-AB49-5E88C1D557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56063" y="0"/>
            <a:ext cx="8135937" cy="6886135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86135"/>
              <a:gd name="connsiteX1" fmla="*/ 8135937 w 8135937"/>
              <a:gd name="connsiteY1" fmla="*/ 0 h 6886135"/>
              <a:gd name="connsiteX2" fmla="*/ 8135937 w 8135937"/>
              <a:gd name="connsiteY2" fmla="*/ 6858000 h 6886135"/>
              <a:gd name="connsiteX3" fmla="*/ 2433711 w 8135937"/>
              <a:gd name="connsiteY3" fmla="*/ 6886135 h 6886135"/>
              <a:gd name="connsiteX4" fmla="*/ 0 w 8135937"/>
              <a:gd name="connsiteY4" fmla="*/ 0 h 688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5937" h="6886135">
                <a:moveTo>
                  <a:pt x="0" y="0"/>
                </a:moveTo>
                <a:lnTo>
                  <a:pt x="8135937" y="0"/>
                </a:lnTo>
                <a:lnTo>
                  <a:pt x="8135937" y="6858000"/>
                </a:lnTo>
                <a:lnTo>
                  <a:pt x="2433711" y="688613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B83000-F1B1-4A43-9D25-637E172148E3}"/>
              </a:ext>
            </a:extLst>
          </p:cNvPr>
          <p:cNvGrpSpPr/>
          <p:nvPr userDrawn="1"/>
        </p:nvGrpSpPr>
        <p:grpSpPr>
          <a:xfrm>
            <a:off x="-169817" y="4557280"/>
            <a:ext cx="5233549" cy="597335"/>
            <a:chOff x="-169817" y="4155618"/>
            <a:chExt cx="5233549" cy="59733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971AACD-77A5-4261-B86B-FAE911B195A2}"/>
                </a:ext>
              </a:extLst>
            </p:cNvPr>
            <p:cNvGrpSpPr/>
            <p:nvPr userDrawn="1"/>
          </p:nvGrpSpPr>
          <p:grpSpPr>
            <a:xfrm>
              <a:off x="4191988" y="4155618"/>
              <a:ext cx="871744" cy="597335"/>
              <a:chOff x="9185" y="607895"/>
              <a:chExt cx="871744" cy="59733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8861202-4301-4AC5-A2B4-CC0F85D4B1C9}"/>
                  </a:ext>
                </a:extLst>
              </p:cNvPr>
              <p:cNvSpPr/>
              <p:nvPr/>
            </p:nvSpPr>
            <p:spPr>
              <a:xfrm>
                <a:off x="283595" y="607895"/>
                <a:ext cx="597334" cy="597335"/>
              </a:xfrm>
              <a:prstGeom prst="ellipse">
                <a:avLst/>
              </a:prstGeom>
              <a:solidFill>
                <a:srgbClr val="EF820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D3CE799-01F6-4F49-BBBB-F2046AA51C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" y="903342"/>
                <a:ext cx="418625" cy="1"/>
              </a:xfrm>
              <a:prstGeom prst="line">
                <a:avLst/>
              </a:prstGeom>
              <a:ln w="38100">
                <a:solidFill>
                  <a:srgbClr val="EF82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BD78822-895F-4EFE-B04E-A89C0B14D0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263" y="726562"/>
                <a:ext cx="359999" cy="360000"/>
              </a:xfrm>
              <a:prstGeom prst="ellipse">
                <a:avLst/>
              </a:prstGeom>
              <a:solidFill>
                <a:srgbClr val="EF8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AD1FF5-B230-4397-86D5-AB223B90B1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9817" y="4452990"/>
              <a:ext cx="4741820" cy="0"/>
            </a:xfrm>
            <a:prstGeom prst="line">
              <a:avLst/>
            </a:prstGeom>
            <a:ln w="38100">
              <a:solidFill>
                <a:srgbClr val="EF82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A508A1-46ED-4DA1-AA50-A24EC13E7D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5788" y="1875260"/>
            <a:ext cx="2293937" cy="9683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&lt;&lt;CLIENT LOGO&gt;&gt;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1838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Blue Templ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CA7670-379B-424D-AB49-5E88C1D557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56063" y="0"/>
            <a:ext cx="8135937" cy="6886135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86135"/>
              <a:gd name="connsiteX1" fmla="*/ 8135937 w 8135937"/>
              <a:gd name="connsiteY1" fmla="*/ 0 h 6886135"/>
              <a:gd name="connsiteX2" fmla="*/ 8135937 w 8135937"/>
              <a:gd name="connsiteY2" fmla="*/ 6858000 h 6886135"/>
              <a:gd name="connsiteX3" fmla="*/ 2433711 w 8135937"/>
              <a:gd name="connsiteY3" fmla="*/ 6886135 h 6886135"/>
              <a:gd name="connsiteX4" fmla="*/ 0 w 8135937"/>
              <a:gd name="connsiteY4" fmla="*/ 0 h 688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5937" h="6886135">
                <a:moveTo>
                  <a:pt x="0" y="0"/>
                </a:moveTo>
                <a:lnTo>
                  <a:pt x="8135937" y="0"/>
                </a:lnTo>
                <a:lnTo>
                  <a:pt x="8135937" y="6858000"/>
                </a:lnTo>
                <a:lnTo>
                  <a:pt x="2433711" y="688613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E3D9A3-B82D-4D44-B910-F52BE14FBD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409" y="3723613"/>
            <a:ext cx="3954621" cy="1156040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rgbClr val="FFFFFF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QUARTERLY MEETING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81C0817-AC32-4DF7-8B8B-0194EC274E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10" y="2886480"/>
            <a:ext cx="3954620" cy="7205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F820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&lt;&lt;CLIENT NAME&gt;&gt;</a:t>
            </a: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FD221DE-66B3-432B-A76A-D391168B00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09" y="5005460"/>
            <a:ext cx="2185148" cy="412912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EF820F"/>
                </a:solidFill>
              </a:defRPr>
            </a:lvl1pPr>
          </a:lstStyle>
          <a:p>
            <a:pPr lvl="0"/>
            <a:r>
              <a:rPr lang="en-US" dirty="0"/>
              <a:t>&lt;&lt;DATE&gt;&gt;</a:t>
            </a:r>
            <a:endParaRPr lang="en-AU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FA55FE-77FA-4EAB-B5BE-2C6B59F62F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31" y="337665"/>
            <a:ext cx="2295303" cy="1554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24F218-2493-4A83-A566-2894BD82D0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77" y="6133871"/>
            <a:ext cx="3398024" cy="3394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6AE1FE-7D23-41C8-8A30-7C17DC2F5878}"/>
              </a:ext>
            </a:extLst>
          </p:cNvPr>
          <p:cNvGrpSpPr/>
          <p:nvPr userDrawn="1"/>
        </p:nvGrpSpPr>
        <p:grpSpPr>
          <a:xfrm>
            <a:off x="-169817" y="4591461"/>
            <a:ext cx="5233549" cy="597335"/>
            <a:chOff x="-169817" y="4155618"/>
            <a:chExt cx="5233549" cy="59733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3BB2A7-1217-4ABE-92A5-DAADF12E2055}"/>
                </a:ext>
              </a:extLst>
            </p:cNvPr>
            <p:cNvGrpSpPr/>
            <p:nvPr userDrawn="1"/>
          </p:nvGrpSpPr>
          <p:grpSpPr>
            <a:xfrm>
              <a:off x="4191988" y="4155618"/>
              <a:ext cx="871744" cy="597335"/>
              <a:chOff x="9185" y="607895"/>
              <a:chExt cx="871744" cy="59733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4B8F5AF-7CC3-45C1-B6E5-C0D70543B55B}"/>
                  </a:ext>
                </a:extLst>
              </p:cNvPr>
              <p:cNvSpPr/>
              <p:nvPr/>
            </p:nvSpPr>
            <p:spPr>
              <a:xfrm>
                <a:off x="283595" y="607895"/>
                <a:ext cx="597334" cy="597335"/>
              </a:xfrm>
              <a:prstGeom prst="ellipse">
                <a:avLst/>
              </a:prstGeom>
              <a:solidFill>
                <a:srgbClr val="EF820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609F73A-0548-48E9-8403-899E68B29E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" y="903342"/>
                <a:ext cx="418625" cy="1"/>
              </a:xfrm>
              <a:prstGeom prst="line">
                <a:avLst/>
              </a:prstGeom>
              <a:ln w="38100">
                <a:solidFill>
                  <a:srgbClr val="EF82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F135907-FAC9-4FBE-B345-535C935B45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263" y="726562"/>
                <a:ext cx="359999" cy="360000"/>
              </a:xfrm>
              <a:prstGeom prst="ellipse">
                <a:avLst/>
              </a:prstGeom>
              <a:solidFill>
                <a:srgbClr val="EF8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93EBC6-9120-4810-AA56-555DB65591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9817" y="4452990"/>
              <a:ext cx="4741820" cy="0"/>
            </a:xfrm>
            <a:prstGeom prst="line">
              <a:avLst/>
            </a:prstGeom>
            <a:ln w="38100">
              <a:solidFill>
                <a:srgbClr val="EF82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3E2164FE-2F46-48FA-A50B-023337CE1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5788" y="1900898"/>
            <a:ext cx="2293937" cy="9683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&lt;&lt;CLIENT LOGO&gt;&gt;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455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ink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755E-A7B1-C247-911D-DC932ACAE8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899" y="2965271"/>
            <a:ext cx="4214883" cy="1428387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0659A-1D67-498C-89B7-F178438CC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899" y="4563627"/>
            <a:ext cx="3504790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D248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SUB-HEADING</a:t>
            </a:r>
            <a:endParaRPr lang="en-A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575E6B-C8BE-464D-9DB3-6AF2EE47C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0651" y="-13064"/>
            <a:ext cx="7444412" cy="6871064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71063"/>
              <a:gd name="connsiteX1" fmla="*/ 8135937 w 8135937"/>
              <a:gd name="connsiteY1" fmla="*/ 0 h 6871063"/>
              <a:gd name="connsiteX2" fmla="*/ 8135937 w 8135937"/>
              <a:gd name="connsiteY2" fmla="*/ 6858000 h 6871063"/>
              <a:gd name="connsiteX3" fmla="*/ 2390503 w 8135937"/>
              <a:gd name="connsiteY3" fmla="*/ 6871063 h 6871063"/>
              <a:gd name="connsiteX4" fmla="*/ 0 w 8135937"/>
              <a:gd name="connsiteY4" fmla="*/ 0 h 6871063"/>
              <a:gd name="connsiteX0" fmla="*/ 111525 w 5745434"/>
              <a:gd name="connsiteY0" fmla="*/ 0 h 6884126"/>
              <a:gd name="connsiteX1" fmla="*/ 5745434 w 5745434"/>
              <a:gd name="connsiteY1" fmla="*/ 13063 h 6884126"/>
              <a:gd name="connsiteX2" fmla="*/ 5745434 w 5745434"/>
              <a:gd name="connsiteY2" fmla="*/ 6871063 h 6884126"/>
              <a:gd name="connsiteX3" fmla="*/ 0 w 5745434"/>
              <a:gd name="connsiteY3" fmla="*/ 6884126 h 6884126"/>
              <a:gd name="connsiteX4" fmla="*/ 111525 w 5745434"/>
              <a:gd name="connsiteY4" fmla="*/ 0 h 6884126"/>
              <a:gd name="connsiteX0" fmla="*/ 1792576 w 7426485"/>
              <a:gd name="connsiteY0" fmla="*/ 0 h 6871063"/>
              <a:gd name="connsiteX1" fmla="*/ 7426485 w 7426485"/>
              <a:gd name="connsiteY1" fmla="*/ 13063 h 6871063"/>
              <a:gd name="connsiteX2" fmla="*/ 7426485 w 7426485"/>
              <a:gd name="connsiteY2" fmla="*/ 6871063 h 6871063"/>
              <a:gd name="connsiteX3" fmla="*/ 0 w 7426485"/>
              <a:gd name="connsiteY3" fmla="*/ 6858000 h 6871063"/>
              <a:gd name="connsiteX4" fmla="*/ 1792576 w 7426485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485" h="6871063">
                <a:moveTo>
                  <a:pt x="1792576" y="0"/>
                </a:moveTo>
                <a:lnTo>
                  <a:pt x="7426485" y="13063"/>
                </a:lnTo>
                <a:lnTo>
                  <a:pt x="7426485" y="6871063"/>
                </a:lnTo>
                <a:lnTo>
                  <a:pt x="0" y="6858000"/>
                </a:lnTo>
                <a:lnTo>
                  <a:pt x="1792576" y="0"/>
                </a:lnTo>
                <a:close/>
              </a:path>
            </a:pathLst>
          </a:custGeom>
        </p:spPr>
        <p:txBody>
          <a:bodyPr/>
          <a:lstStyle/>
          <a:p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F6EA3E-0831-479C-A9A4-7EAA89474791}"/>
              </a:ext>
            </a:extLst>
          </p:cNvPr>
          <p:cNvGrpSpPr/>
          <p:nvPr userDrawn="1"/>
        </p:nvGrpSpPr>
        <p:grpSpPr>
          <a:xfrm>
            <a:off x="-169816" y="4154322"/>
            <a:ext cx="5216881" cy="597335"/>
            <a:chOff x="-169817" y="4154322"/>
            <a:chExt cx="5216881" cy="59733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95EE8B-5725-4AC8-B43B-CF7443004DC4}"/>
                </a:ext>
              </a:extLst>
            </p:cNvPr>
            <p:cNvCxnSpPr>
              <a:cxnSpLocks/>
            </p:cNvCxnSpPr>
            <p:nvPr/>
          </p:nvCxnSpPr>
          <p:spPr>
            <a:xfrm>
              <a:off x="-169817" y="4452990"/>
              <a:ext cx="4741820" cy="0"/>
            </a:xfrm>
            <a:prstGeom prst="line">
              <a:avLst/>
            </a:prstGeom>
            <a:ln w="38100">
              <a:solidFill>
                <a:srgbClr val="DD24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7D2156D-C545-47C8-99F0-2CA1A35A5490}"/>
                </a:ext>
              </a:extLst>
            </p:cNvPr>
            <p:cNvGrpSpPr/>
            <p:nvPr userDrawn="1"/>
          </p:nvGrpSpPr>
          <p:grpSpPr>
            <a:xfrm>
              <a:off x="4175320" y="4154322"/>
              <a:ext cx="871744" cy="597335"/>
              <a:chOff x="9185" y="616441"/>
              <a:chExt cx="871744" cy="59733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E6F4915-B457-4C00-B6C6-0CF1D4FF57C5}"/>
                  </a:ext>
                </a:extLst>
              </p:cNvPr>
              <p:cNvSpPr/>
              <p:nvPr/>
            </p:nvSpPr>
            <p:spPr>
              <a:xfrm>
                <a:off x="283595" y="616441"/>
                <a:ext cx="597334" cy="597335"/>
              </a:xfrm>
              <a:prstGeom prst="ellipse">
                <a:avLst/>
              </a:prstGeom>
              <a:solidFill>
                <a:srgbClr val="DD2484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259C9E5-EB8D-419F-B3C1-AB9C621CE4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" y="911888"/>
                <a:ext cx="418625" cy="1"/>
              </a:xfrm>
              <a:prstGeom prst="line">
                <a:avLst/>
              </a:prstGeom>
              <a:ln w="38100">
                <a:solidFill>
                  <a:srgbClr val="DD24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47E002A-A2D3-485F-AD25-6A79F0E320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263" y="735108"/>
                <a:ext cx="359999" cy="360000"/>
              </a:xfrm>
              <a:prstGeom prst="ellipse">
                <a:avLst/>
              </a:prstGeom>
              <a:solidFill>
                <a:srgbClr val="DD24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91A756-59F4-4AB8-A720-6CC790BBBF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65" y="57202"/>
            <a:ext cx="2623304" cy="1777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135A88-C6D2-4419-9AE3-1A2BAB2920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60" y="6295918"/>
            <a:ext cx="3398024" cy="3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16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Pink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755E-A7B1-C247-911D-DC932ACAE8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899" y="2965271"/>
            <a:ext cx="4214883" cy="1428387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0659A-1D67-498C-89B7-F178438CC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899" y="4563627"/>
            <a:ext cx="3504790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6988C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SUB-HEADING</a:t>
            </a:r>
            <a:endParaRPr lang="en-A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575E6B-C8BE-464D-9DB3-6AF2EE47C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0651" y="-13064"/>
            <a:ext cx="7444412" cy="6871064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71063"/>
              <a:gd name="connsiteX1" fmla="*/ 8135937 w 8135937"/>
              <a:gd name="connsiteY1" fmla="*/ 0 h 6871063"/>
              <a:gd name="connsiteX2" fmla="*/ 8135937 w 8135937"/>
              <a:gd name="connsiteY2" fmla="*/ 6858000 h 6871063"/>
              <a:gd name="connsiteX3" fmla="*/ 2390503 w 8135937"/>
              <a:gd name="connsiteY3" fmla="*/ 6871063 h 6871063"/>
              <a:gd name="connsiteX4" fmla="*/ 0 w 8135937"/>
              <a:gd name="connsiteY4" fmla="*/ 0 h 6871063"/>
              <a:gd name="connsiteX0" fmla="*/ 111525 w 5745434"/>
              <a:gd name="connsiteY0" fmla="*/ 0 h 6884126"/>
              <a:gd name="connsiteX1" fmla="*/ 5745434 w 5745434"/>
              <a:gd name="connsiteY1" fmla="*/ 13063 h 6884126"/>
              <a:gd name="connsiteX2" fmla="*/ 5745434 w 5745434"/>
              <a:gd name="connsiteY2" fmla="*/ 6871063 h 6884126"/>
              <a:gd name="connsiteX3" fmla="*/ 0 w 5745434"/>
              <a:gd name="connsiteY3" fmla="*/ 6884126 h 6884126"/>
              <a:gd name="connsiteX4" fmla="*/ 111525 w 5745434"/>
              <a:gd name="connsiteY4" fmla="*/ 0 h 6884126"/>
              <a:gd name="connsiteX0" fmla="*/ 1792576 w 7426485"/>
              <a:gd name="connsiteY0" fmla="*/ 0 h 6871063"/>
              <a:gd name="connsiteX1" fmla="*/ 7426485 w 7426485"/>
              <a:gd name="connsiteY1" fmla="*/ 13063 h 6871063"/>
              <a:gd name="connsiteX2" fmla="*/ 7426485 w 7426485"/>
              <a:gd name="connsiteY2" fmla="*/ 6871063 h 6871063"/>
              <a:gd name="connsiteX3" fmla="*/ 0 w 7426485"/>
              <a:gd name="connsiteY3" fmla="*/ 6858000 h 6871063"/>
              <a:gd name="connsiteX4" fmla="*/ 1792576 w 7426485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485" h="6871063">
                <a:moveTo>
                  <a:pt x="1792576" y="0"/>
                </a:moveTo>
                <a:lnTo>
                  <a:pt x="7426485" y="13063"/>
                </a:lnTo>
                <a:lnTo>
                  <a:pt x="7426485" y="6871063"/>
                </a:lnTo>
                <a:lnTo>
                  <a:pt x="0" y="6858000"/>
                </a:lnTo>
                <a:lnTo>
                  <a:pt x="1792576" y="0"/>
                </a:lnTo>
                <a:close/>
              </a:path>
            </a:pathLst>
          </a:custGeom>
        </p:spPr>
        <p:txBody>
          <a:bodyPr/>
          <a:lstStyle/>
          <a:p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F6EA3E-0831-479C-A9A4-7EAA89474791}"/>
              </a:ext>
            </a:extLst>
          </p:cNvPr>
          <p:cNvGrpSpPr/>
          <p:nvPr userDrawn="1"/>
        </p:nvGrpSpPr>
        <p:grpSpPr>
          <a:xfrm>
            <a:off x="-169816" y="4154322"/>
            <a:ext cx="5216881" cy="597335"/>
            <a:chOff x="-169817" y="4154322"/>
            <a:chExt cx="5216881" cy="59733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95EE8B-5725-4AC8-B43B-CF7443004DC4}"/>
                </a:ext>
              </a:extLst>
            </p:cNvPr>
            <p:cNvCxnSpPr>
              <a:cxnSpLocks/>
            </p:cNvCxnSpPr>
            <p:nvPr/>
          </p:nvCxnSpPr>
          <p:spPr>
            <a:xfrm>
              <a:off x="-169817" y="4452990"/>
              <a:ext cx="4741820" cy="0"/>
            </a:xfrm>
            <a:prstGeom prst="line">
              <a:avLst/>
            </a:prstGeom>
            <a:ln w="38100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7D2156D-C545-47C8-99F0-2CA1A35A5490}"/>
                </a:ext>
              </a:extLst>
            </p:cNvPr>
            <p:cNvGrpSpPr/>
            <p:nvPr userDrawn="1"/>
          </p:nvGrpSpPr>
          <p:grpSpPr>
            <a:xfrm>
              <a:off x="4175320" y="4154322"/>
              <a:ext cx="871744" cy="597335"/>
              <a:chOff x="9185" y="616441"/>
              <a:chExt cx="871744" cy="59733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E6F4915-B457-4C00-B6C6-0CF1D4FF57C5}"/>
                  </a:ext>
                </a:extLst>
              </p:cNvPr>
              <p:cNvSpPr/>
              <p:nvPr/>
            </p:nvSpPr>
            <p:spPr>
              <a:xfrm>
                <a:off x="283595" y="616441"/>
                <a:ext cx="597334" cy="597335"/>
              </a:xfrm>
              <a:prstGeom prst="ellipse">
                <a:avLst/>
              </a:prstGeom>
              <a:solidFill>
                <a:srgbClr val="6988C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259C9E5-EB8D-419F-B3C1-AB9C621CE4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" y="911888"/>
                <a:ext cx="418625" cy="1"/>
              </a:xfrm>
              <a:prstGeom prst="line">
                <a:avLst/>
              </a:prstGeom>
              <a:ln w="38100">
                <a:solidFill>
                  <a:srgbClr val="6988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47E002A-A2D3-485F-AD25-6A79F0E320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263" y="735108"/>
                <a:ext cx="359999" cy="360000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91A756-59F4-4AB8-A720-6CC790BBBF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65" y="57202"/>
            <a:ext cx="2623304" cy="1777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135A88-C6D2-4419-9AE3-1A2BAB2920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60" y="6295918"/>
            <a:ext cx="3398024" cy="3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65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ink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755E-A7B1-C247-911D-DC932ACAE8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472" y="2965271"/>
            <a:ext cx="4214883" cy="1428387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0659A-1D67-498C-89B7-F178438CC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472" y="4563627"/>
            <a:ext cx="3504790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D74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SUB-HEADING</a:t>
            </a:r>
            <a:endParaRPr lang="en-A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575E6B-C8BE-464D-9DB3-6AF2EE47C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0651" y="-13064"/>
            <a:ext cx="7444412" cy="6871064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71063"/>
              <a:gd name="connsiteX1" fmla="*/ 8135937 w 8135937"/>
              <a:gd name="connsiteY1" fmla="*/ 0 h 6871063"/>
              <a:gd name="connsiteX2" fmla="*/ 8135937 w 8135937"/>
              <a:gd name="connsiteY2" fmla="*/ 6858000 h 6871063"/>
              <a:gd name="connsiteX3" fmla="*/ 2390503 w 8135937"/>
              <a:gd name="connsiteY3" fmla="*/ 6871063 h 6871063"/>
              <a:gd name="connsiteX4" fmla="*/ 0 w 8135937"/>
              <a:gd name="connsiteY4" fmla="*/ 0 h 6871063"/>
              <a:gd name="connsiteX0" fmla="*/ 111525 w 5745434"/>
              <a:gd name="connsiteY0" fmla="*/ 0 h 6884126"/>
              <a:gd name="connsiteX1" fmla="*/ 5745434 w 5745434"/>
              <a:gd name="connsiteY1" fmla="*/ 13063 h 6884126"/>
              <a:gd name="connsiteX2" fmla="*/ 5745434 w 5745434"/>
              <a:gd name="connsiteY2" fmla="*/ 6871063 h 6884126"/>
              <a:gd name="connsiteX3" fmla="*/ 0 w 5745434"/>
              <a:gd name="connsiteY3" fmla="*/ 6884126 h 6884126"/>
              <a:gd name="connsiteX4" fmla="*/ 111525 w 5745434"/>
              <a:gd name="connsiteY4" fmla="*/ 0 h 6884126"/>
              <a:gd name="connsiteX0" fmla="*/ 1792576 w 7426485"/>
              <a:gd name="connsiteY0" fmla="*/ 0 h 6871063"/>
              <a:gd name="connsiteX1" fmla="*/ 7426485 w 7426485"/>
              <a:gd name="connsiteY1" fmla="*/ 13063 h 6871063"/>
              <a:gd name="connsiteX2" fmla="*/ 7426485 w 7426485"/>
              <a:gd name="connsiteY2" fmla="*/ 6871063 h 6871063"/>
              <a:gd name="connsiteX3" fmla="*/ 0 w 7426485"/>
              <a:gd name="connsiteY3" fmla="*/ 6858000 h 6871063"/>
              <a:gd name="connsiteX4" fmla="*/ 1792576 w 7426485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485" h="6871063">
                <a:moveTo>
                  <a:pt x="1792576" y="0"/>
                </a:moveTo>
                <a:lnTo>
                  <a:pt x="7426485" y="13063"/>
                </a:lnTo>
                <a:lnTo>
                  <a:pt x="7426485" y="6871063"/>
                </a:lnTo>
                <a:lnTo>
                  <a:pt x="0" y="6858000"/>
                </a:lnTo>
                <a:lnTo>
                  <a:pt x="1792576" y="0"/>
                </a:lnTo>
                <a:close/>
              </a:path>
            </a:pathLst>
          </a:custGeom>
        </p:spPr>
        <p:txBody>
          <a:bodyPr/>
          <a:lstStyle/>
          <a:p>
            <a:endParaRPr lang="en-AU" dirty="0"/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91A756-59F4-4AB8-A720-6CC790BBBF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38" y="57202"/>
            <a:ext cx="2623304" cy="1777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135A88-C6D2-4419-9AE3-1A2BAB2920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33" y="6284342"/>
            <a:ext cx="3398024" cy="3394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8C505B2-6473-6CEF-A9B7-BE65EF37ADFF}"/>
              </a:ext>
            </a:extLst>
          </p:cNvPr>
          <p:cNvGrpSpPr/>
          <p:nvPr userDrawn="1"/>
        </p:nvGrpSpPr>
        <p:grpSpPr>
          <a:xfrm>
            <a:off x="-169817" y="4151101"/>
            <a:ext cx="5210880" cy="597335"/>
            <a:chOff x="-4329951" y="616441"/>
            <a:chExt cx="5210880" cy="59733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55B55CB-533E-25EE-17C0-49980082FF95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rgbClr val="FFD74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5F1427-4A05-8CD9-86CC-B870F6531935}"/>
                </a:ext>
              </a:extLst>
            </p:cNvPr>
            <p:cNvCxnSpPr>
              <a:cxnSpLocks/>
            </p:cNvCxnSpPr>
            <p:nvPr/>
          </p:nvCxnSpPr>
          <p:spPr>
            <a:xfrm>
              <a:off x="-4329951" y="911889"/>
              <a:ext cx="4757761" cy="0"/>
            </a:xfrm>
            <a:prstGeom prst="line">
              <a:avLst/>
            </a:prstGeom>
            <a:ln w="38100">
              <a:solidFill>
                <a:srgbClr val="FFD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9EDCBFE-32B6-9132-D0F3-1E35A4A4D9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rgbClr val="FFD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02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CE53463C-5C03-42F4-8038-6A338463E8D4}"/>
              </a:ext>
            </a:extLst>
          </p:cNvPr>
          <p:cNvGrpSpPr/>
          <p:nvPr userDrawn="1"/>
        </p:nvGrpSpPr>
        <p:grpSpPr>
          <a:xfrm>
            <a:off x="679551" y="6552460"/>
            <a:ext cx="3464008" cy="128221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5964621-2F23-48DC-AC5C-A00DEF544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085F3EE-B923-4D4B-97D1-DC53A1AED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30D21D3-317F-4705-A652-4F6DE8E0C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D00A38C-6332-4D19-B925-7DE5DBCCA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B3BC182-65DC-4504-B249-6C90E44645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8BE79597-4EA9-4C0B-8743-795E3EC6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8BBD3E-D515-4F7C-8DB8-EC21CCF63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39">
              <a:extLst>
                <a:ext uri="{FF2B5EF4-FFF2-40B4-BE49-F238E27FC236}">
                  <a16:creationId xmlns:a16="http://schemas.microsoft.com/office/drawing/2014/main" id="{0C9AFECF-6BB0-4859-965B-F8F3844D20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8D6A450A-80EA-4637-A999-C71570F6A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1EA7F6AF-17B1-4819-A0F3-D524B70B1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B18C4512-2DC5-4874-A617-475F3EBD2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DB1E2909-4C7D-482A-AEF6-452768FDB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45B9A5F4-BAD4-4120-B0B3-2176CF7D5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13A4A93B-8B71-4D6B-8901-7784007CB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E55AC69-7C46-4943-8F40-2B9103906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7A0015B7-4A73-4CB0-BF4B-750BAC2B7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48">
              <a:extLst>
                <a:ext uri="{FF2B5EF4-FFF2-40B4-BE49-F238E27FC236}">
                  <a16:creationId xmlns:a16="http://schemas.microsoft.com/office/drawing/2014/main" id="{43FB1238-81DC-4ABE-9476-A92F16666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49">
              <a:extLst>
                <a:ext uri="{FF2B5EF4-FFF2-40B4-BE49-F238E27FC236}">
                  <a16:creationId xmlns:a16="http://schemas.microsoft.com/office/drawing/2014/main" id="{486EBC64-2C27-4B07-B8AF-2DCA2B7BB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50">
              <a:extLst>
                <a:ext uri="{FF2B5EF4-FFF2-40B4-BE49-F238E27FC236}">
                  <a16:creationId xmlns:a16="http://schemas.microsoft.com/office/drawing/2014/main" id="{23648FEB-214F-48A0-A5F5-6061923EC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51">
              <a:extLst>
                <a:ext uri="{FF2B5EF4-FFF2-40B4-BE49-F238E27FC236}">
                  <a16:creationId xmlns:a16="http://schemas.microsoft.com/office/drawing/2014/main" id="{7BD03633-1E23-4A26-8CBD-4ADD3CC5B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52">
              <a:extLst>
                <a:ext uri="{FF2B5EF4-FFF2-40B4-BE49-F238E27FC236}">
                  <a16:creationId xmlns:a16="http://schemas.microsoft.com/office/drawing/2014/main" id="{59B74A34-B812-4C52-9EB6-AD3F0FF7F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53">
              <a:extLst>
                <a:ext uri="{FF2B5EF4-FFF2-40B4-BE49-F238E27FC236}">
                  <a16:creationId xmlns:a16="http://schemas.microsoft.com/office/drawing/2014/main" id="{83D7384A-10D7-4C1A-82F4-B7D655E80C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54">
              <a:extLst>
                <a:ext uri="{FF2B5EF4-FFF2-40B4-BE49-F238E27FC236}">
                  <a16:creationId xmlns:a16="http://schemas.microsoft.com/office/drawing/2014/main" id="{E27FABA8-BFC1-46A3-A6F0-91BD9A578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55">
              <a:extLst>
                <a:ext uri="{FF2B5EF4-FFF2-40B4-BE49-F238E27FC236}">
                  <a16:creationId xmlns:a16="http://schemas.microsoft.com/office/drawing/2014/main" id="{E2782357-C685-4ECD-A3D3-424FDD4D9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56">
              <a:extLst>
                <a:ext uri="{FF2B5EF4-FFF2-40B4-BE49-F238E27FC236}">
                  <a16:creationId xmlns:a16="http://schemas.microsoft.com/office/drawing/2014/main" id="{F4DA4E44-5890-4480-8E90-E30221AD3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B67001A-382A-438C-A131-5D54963AA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023F04E-70E0-4832-A223-DE3A32E200F6}"/>
              </a:ext>
            </a:extLst>
          </p:cNvPr>
          <p:cNvSpPr/>
          <p:nvPr userDrawn="1"/>
        </p:nvSpPr>
        <p:spPr>
          <a:xfrm>
            <a:off x="1" y="0"/>
            <a:ext cx="4873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4" name="Freeform 61">
            <a:extLst>
              <a:ext uri="{FF2B5EF4-FFF2-40B4-BE49-F238E27FC236}">
                <a16:creationId xmlns:a16="http://schemas.microsoft.com/office/drawing/2014/main" id="{64D1503E-80D2-45EA-8713-F0B9F9990D59}"/>
              </a:ext>
            </a:extLst>
          </p:cNvPr>
          <p:cNvSpPr>
            <a:spLocks/>
          </p:cNvSpPr>
          <p:nvPr userDrawn="1"/>
        </p:nvSpPr>
        <p:spPr bwMode="auto">
          <a:xfrm>
            <a:off x="0" y="5157788"/>
            <a:ext cx="381000" cy="1431925"/>
          </a:xfrm>
          <a:custGeom>
            <a:avLst/>
            <a:gdLst>
              <a:gd name="T0" fmla="*/ 1002983754 w 285550"/>
              <a:gd name="T1" fmla="*/ 2147483646 h 1041430"/>
              <a:gd name="T2" fmla="*/ 1868852524 w 285550"/>
              <a:gd name="T3" fmla="*/ 2147483646 h 1041430"/>
              <a:gd name="T4" fmla="*/ 2147483646 w 285550"/>
              <a:gd name="T5" fmla="*/ 2147483646 h 1041430"/>
              <a:gd name="T6" fmla="*/ 2147483646 w 285550"/>
              <a:gd name="T7" fmla="*/ 2147483646 h 1041430"/>
              <a:gd name="T8" fmla="*/ 2147483646 w 285550"/>
              <a:gd name="T9" fmla="*/ 2147483646 h 1041430"/>
              <a:gd name="T10" fmla="*/ 2147483646 w 285550"/>
              <a:gd name="T11" fmla="*/ 2147483646 h 1041430"/>
              <a:gd name="T12" fmla="*/ 2147483646 w 285550"/>
              <a:gd name="T13" fmla="*/ 2147483646 h 1041430"/>
              <a:gd name="T14" fmla="*/ 2147483646 w 285550"/>
              <a:gd name="T15" fmla="*/ 2147483646 h 1041430"/>
              <a:gd name="T16" fmla="*/ 2147483646 w 285550"/>
              <a:gd name="T17" fmla="*/ 2147483646 h 1041430"/>
              <a:gd name="T18" fmla="*/ 2147483646 w 285550"/>
              <a:gd name="T19" fmla="*/ 2147483646 h 1041430"/>
              <a:gd name="T20" fmla="*/ 2147483646 w 285550"/>
              <a:gd name="T21" fmla="*/ 2147483646 h 1041430"/>
              <a:gd name="T22" fmla="*/ 2147483646 w 285550"/>
              <a:gd name="T23" fmla="*/ 2147483646 h 1041430"/>
              <a:gd name="T24" fmla="*/ 2147483646 w 285550"/>
              <a:gd name="T25" fmla="*/ 2147483646 h 1041430"/>
              <a:gd name="T26" fmla="*/ 2147483646 w 285550"/>
              <a:gd name="T27" fmla="*/ 2147483646 h 1041430"/>
              <a:gd name="T28" fmla="*/ 1753393407 w 285550"/>
              <a:gd name="T29" fmla="*/ 2147483646 h 1041430"/>
              <a:gd name="T30" fmla="*/ 815374160 w 285550"/>
              <a:gd name="T31" fmla="*/ 2147483646 h 1041430"/>
              <a:gd name="T32" fmla="*/ 0 w 285550"/>
              <a:gd name="T33" fmla="*/ 2147483646 h 1041430"/>
              <a:gd name="T34" fmla="*/ 0 w 285550"/>
              <a:gd name="T35" fmla="*/ 2147483646 h 1041430"/>
              <a:gd name="T36" fmla="*/ 252562832 w 285550"/>
              <a:gd name="T37" fmla="*/ 2147483646 h 1041430"/>
              <a:gd name="T38" fmla="*/ 728787621 w 285550"/>
              <a:gd name="T39" fmla="*/ 2147483646 h 1041430"/>
              <a:gd name="T40" fmla="*/ 1118442868 w 285550"/>
              <a:gd name="T41" fmla="*/ 2147483646 h 1041430"/>
              <a:gd name="T42" fmla="*/ 1363739759 w 285550"/>
              <a:gd name="T43" fmla="*/ 2147483646 h 1041430"/>
              <a:gd name="T44" fmla="*/ 1479222682 w 285550"/>
              <a:gd name="T45" fmla="*/ 2147483646 h 1041430"/>
              <a:gd name="T46" fmla="*/ 1479222682 w 285550"/>
              <a:gd name="T47" fmla="*/ 2147483646 h 1041430"/>
              <a:gd name="T48" fmla="*/ 1306021014 w 285550"/>
              <a:gd name="T49" fmla="*/ 2147483646 h 1041430"/>
              <a:gd name="T50" fmla="*/ 0 w 285550"/>
              <a:gd name="T51" fmla="*/ 0 h 1041430"/>
              <a:gd name="T52" fmla="*/ 598928703 w 285550"/>
              <a:gd name="T53" fmla="*/ 1416069131 h 1041430"/>
              <a:gd name="T54" fmla="*/ 1883288664 w 285550"/>
              <a:gd name="T55" fmla="*/ 2147483646 h 1041430"/>
              <a:gd name="T56" fmla="*/ 2147483646 w 285550"/>
              <a:gd name="T57" fmla="*/ 2147483646 h 1041430"/>
              <a:gd name="T58" fmla="*/ 2147483646 w 285550"/>
              <a:gd name="T59" fmla="*/ 2147483646 h 1041430"/>
              <a:gd name="T60" fmla="*/ 2147483646 w 285550"/>
              <a:gd name="T61" fmla="*/ 2147483646 h 1041430"/>
              <a:gd name="T62" fmla="*/ 2147483646 w 285550"/>
              <a:gd name="T63" fmla="*/ 2147483646 h 1041430"/>
              <a:gd name="T64" fmla="*/ 2147483646 w 285550"/>
              <a:gd name="T65" fmla="*/ 2147483646 h 1041430"/>
              <a:gd name="T66" fmla="*/ 2147483646 w 285550"/>
              <a:gd name="T67" fmla="*/ 2147483646 h 1041430"/>
              <a:gd name="T68" fmla="*/ 2147483646 w 285550"/>
              <a:gd name="T69" fmla="*/ 2147483646 h 1041430"/>
              <a:gd name="T70" fmla="*/ 2147483646 w 285550"/>
              <a:gd name="T71" fmla="*/ 2147483646 h 1041430"/>
              <a:gd name="T72" fmla="*/ 2147483646 w 285550"/>
              <a:gd name="T73" fmla="*/ 2147483646 h 1041430"/>
              <a:gd name="T74" fmla="*/ 2147483646 w 285550"/>
              <a:gd name="T75" fmla="*/ 2147483646 h 1041430"/>
              <a:gd name="T76" fmla="*/ 2147483646 w 285550"/>
              <a:gd name="T77" fmla="*/ 2147483646 h 1041430"/>
              <a:gd name="T78" fmla="*/ 2147483646 w 285550"/>
              <a:gd name="T79" fmla="*/ 2147483646 h 1041430"/>
              <a:gd name="T80" fmla="*/ 2147483646 w 285550"/>
              <a:gd name="T81" fmla="*/ 2147483646 h 1041430"/>
              <a:gd name="T82" fmla="*/ 2147483646 w 285550"/>
              <a:gd name="T83" fmla="*/ 2147483646 h 1041430"/>
              <a:gd name="T84" fmla="*/ 2147483646 w 285550"/>
              <a:gd name="T85" fmla="*/ 2147483646 h 1041430"/>
              <a:gd name="T86" fmla="*/ 2147483646 w 285550"/>
              <a:gd name="T87" fmla="*/ 2147483646 h 1041430"/>
              <a:gd name="T88" fmla="*/ 2147483646 w 285550"/>
              <a:gd name="T89" fmla="*/ 2147483646 h 1041430"/>
              <a:gd name="T90" fmla="*/ 2147483646 w 285550"/>
              <a:gd name="T91" fmla="*/ 2147483646 h 1041430"/>
              <a:gd name="T92" fmla="*/ 2147483646 w 285550"/>
              <a:gd name="T93" fmla="*/ 2147483646 h 1041430"/>
              <a:gd name="T94" fmla="*/ 2147483646 w 285550"/>
              <a:gd name="T95" fmla="*/ 2147483646 h 1041430"/>
              <a:gd name="T96" fmla="*/ 2147483646 w 285550"/>
              <a:gd name="T97" fmla="*/ 2147483646 h 1041430"/>
              <a:gd name="T98" fmla="*/ 2147483646 w 285550"/>
              <a:gd name="T99" fmla="*/ 2147483646 h 1041430"/>
              <a:gd name="T100" fmla="*/ 2147483646 w 285550"/>
              <a:gd name="T101" fmla="*/ 2147483646 h 1041430"/>
              <a:gd name="T102" fmla="*/ 2147483646 w 285550"/>
              <a:gd name="T103" fmla="*/ 2147483646 h 1041430"/>
              <a:gd name="T104" fmla="*/ 2147483646 w 285550"/>
              <a:gd name="T105" fmla="*/ 2147483646 h 1041430"/>
              <a:gd name="T106" fmla="*/ 2147483646 w 285550"/>
              <a:gd name="T107" fmla="*/ 2147483646 h 1041430"/>
              <a:gd name="T108" fmla="*/ 2147483646 w 285550"/>
              <a:gd name="T109" fmla="*/ 2147483646 h 1041430"/>
              <a:gd name="T110" fmla="*/ 2147483646 w 285550"/>
              <a:gd name="T111" fmla="*/ 2147483646 h 1041430"/>
              <a:gd name="T112" fmla="*/ 2147483646 w 285550"/>
              <a:gd name="T113" fmla="*/ 2147483646 h 1041430"/>
              <a:gd name="T114" fmla="*/ 1277174210 w 285550"/>
              <a:gd name="T115" fmla="*/ 2147483646 h 1041430"/>
              <a:gd name="T116" fmla="*/ 295878143 w 285550"/>
              <a:gd name="T117" fmla="*/ 2147483646 h 1041430"/>
              <a:gd name="T118" fmla="*/ 0 w 285550"/>
              <a:gd name="T119" fmla="*/ 2147483646 h 10414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5550" h="1041430">
                <a:moveTo>
                  <a:pt x="41476" y="353050"/>
                </a:moveTo>
                <a:lnTo>
                  <a:pt x="77281" y="389473"/>
                </a:lnTo>
                <a:lnTo>
                  <a:pt x="109506" y="428880"/>
                </a:lnTo>
                <a:lnTo>
                  <a:pt x="134570" y="470079"/>
                </a:lnTo>
                <a:lnTo>
                  <a:pt x="155456" y="513667"/>
                </a:lnTo>
                <a:lnTo>
                  <a:pt x="171569" y="559642"/>
                </a:lnTo>
                <a:lnTo>
                  <a:pt x="180520" y="605618"/>
                </a:lnTo>
                <a:lnTo>
                  <a:pt x="185294" y="653982"/>
                </a:lnTo>
                <a:lnTo>
                  <a:pt x="185294" y="701749"/>
                </a:lnTo>
                <a:lnTo>
                  <a:pt x="179326" y="750113"/>
                </a:lnTo>
                <a:lnTo>
                  <a:pt x="167988" y="798477"/>
                </a:lnTo>
                <a:lnTo>
                  <a:pt x="150682" y="846841"/>
                </a:lnTo>
                <a:lnTo>
                  <a:pt x="128602" y="893414"/>
                </a:lnTo>
                <a:lnTo>
                  <a:pt x="103538" y="932822"/>
                </a:lnTo>
                <a:lnTo>
                  <a:pt x="72507" y="972827"/>
                </a:lnTo>
                <a:lnTo>
                  <a:pt x="33718" y="1011637"/>
                </a:lnTo>
                <a:lnTo>
                  <a:pt x="0" y="1041430"/>
                </a:lnTo>
                <a:lnTo>
                  <a:pt x="0" y="759619"/>
                </a:lnTo>
                <a:lnTo>
                  <a:pt x="10444" y="739963"/>
                </a:lnTo>
                <a:lnTo>
                  <a:pt x="30137" y="691599"/>
                </a:lnTo>
                <a:lnTo>
                  <a:pt x="46250" y="639652"/>
                </a:lnTo>
                <a:lnTo>
                  <a:pt x="56394" y="587108"/>
                </a:lnTo>
                <a:lnTo>
                  <a:pt x="61169" y="532176"/>
                </a:lnTo>
                <a:lnTo>
                  <a:pt x="61169" y="474856"/>
                </a:lnTo>
                <a:lnTo>
                  <a:pt x="54007" y="415147"/>
                </a:lnTo>
                <a:lnTo>
                  <a:pt x="41476" y="353050"/>
                </a:lnTo>
                <a:close/>
                <a:moveTo>
                  <a:pt x="0" y="0"/>
                </a:moveTo>
                <a:lnTo>
                  <a:pt x="24767" y="20461"/>
                </a:lnTo>
                <a:lnTo>
                  <a:pt x="77879" y="71162"/>
                </a:lnTo>
                <a:lnTo>
                  <a:pt x="125022" y="123652"/>
                </a:lnTo>
                <a:lnTo>
                  <a:pt x="167392" y="179125"/>
                </a:lnTo>
                <a:lnTo>
                  <a:pt x="203198" y="236387"/>
                </a:lnTo>
                <a:lnTo>
                  <a:pt x="233035" y="296035"/>
                </a:lnTo>
                <a:lnTo>
                  <a:pt x="255712" y="356877"/>
                </a:lnTo>
                <a:lnTo>
                  <a:pt x="273018" y="419507"/>
                </a:lnTo>
                <a:lnTo>
                  <a:pt x="281970" y="485120"/>
                </a:lnTo>
                <a:lnTo>
                  <a:pt x="285550" y="551329"/>
                </a:lnTo>
                <a:lnTo>
                  <a:pt x="284357" y="599644"/>
                </a:lnTo>
                <a:lnTo>
                  <a:pt x="278986" y="647959"/>
                </a:lnTo>
                <a:lnTo>
                  <a:pt x="270631" y="693888"/>
                </a:lnTo>
                <a:lnTo>
                  <a:pt x="259293" y="737431"/>
                </a:lnTo>
                <a:lnTo>
                  <a:pt x="243180" y="778588"/>
                </a:lnTo>
                <a:lnTo>
                  <a:pt x="224681" y="816763"/>
                </a:lnTo>
                <a:lnTo>
                  <a:pt x="202004" y="851955"/>
                </a:lnTo>
                <a:lnTo>
                  <a:pt x="175150" y="885358"/>
                </a:lnTo>
                <a:lnTo>
                  <a:pt x="183505" y="872832"/>
                </a:lnTo>
                <a:lnTo>
                  <a:pt x="188875" y="861499"/>
                </a:lnTo>
                <a:lnTo>
                  <a:pt x="208568" y="799465"/>
                </a:lnTo>
                <a:lnTo>
                  <a:pt x="219907" y="741010"/>
                </a:lnTo>
                <a:lnTo>
                  <a:pt x="227068" y="683748"/>
                </a:lnTo>
                <a:lnTo>
                  <a:pt x="227068" y="629468"/>
                </a:lnTo>
                <a:lnTo>
                  <a:pt x="222294" y="576978"/>
                </a:lnTo>
                <a:lnTo>
                  <a:pt x="212149" y="526277"/>
                </a:lnTo>
                <a:lnTo>
                  <a:pt x="196037" y="477962"/>
                </a:lnTo>
                <a:lnTo>
                  <a:pt x="176344" y="432033"/>
                </a:lnTo>
                <a:lnTo>
                  <a:pt x="151280" y="387894"/>
                </a:lnTo>
                <a:lnTo>
                  <a:pt x="122635" y="344947"/>
                </a:lnTo>
                <a:lnTo>
                  <a:pt x="89217" y="304982"/>
                </a:lnTo>
                <a:lnTo>
                  <a:pt x="52815" y="267404"/>
                </a:lnTo>
                <a:lnTo>
                  <a:pt x="12235" y="230422"/>
                </a:lnTo>
                <a:lnTo>
                  <a:pt x="0" y="220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endParaRPr lang="en-GB" dirty="0"/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402F81D4-A301-41F0-B740-B7F1CB7B644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043380" y="199060"/>
            <a:ext cx="1870453" cy="906131"/>
            <a:chOff x="1293" y="1395"/>
            <a:chExt cx="3173" cy="1536"/>
          </a:xfrm>
          <a:solidFill>
            <a:schemeClr val="bg1"/>
          </a:solidFill>
        </p:grpSpPr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FE30397E-CC89-48B5-B3E0-3E66BCD6A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AB2BCA35-776D-40D7-B152-D85B6C3FA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693A39AD-8EA8-4350-BD1A-1B7DC69BF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C733D84E-F03C-48FB-8CA0-C31A6CF33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42DEE8B3-D1C9-44E2-A8DD-2B8F84FCE0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F517F29A-31F9-4609-A86F-D5C8712D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111A0654-750A-420C-A988-0A982AF4EF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2D44777D-9AB9-45EC-A005-2122162B9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14">
              <a:extLst>
                <a:ext uri="{FF2B5EF4-FFF2-40B4-BE49-F238E27FC236}">
                  <a16:creationId xmlns:a16="http://schemas.microsoft.com/office/drawing/2014/main" id="{5C70F1DB-E7D8-4113-A1BC-54533EC50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62146A9A-FA83-46E5-8482-3608ED2485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4F5CF7B4-AEA3-4ABF-B1D1-A1D7A6C5D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6691A5C6-CB81-48BD-ACCD-01021C46ED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71D9540B-11A5-4553-8447-D8656A537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3D10139C-1FEA-420F-9EBF-DC9405257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59B4C23E-F751-4885-9480-D683FA63C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A07601FC-0FB5-40A6-9535-EC0B0DF2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29A20A84-279C-42FB-9BF0-DA43DA418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54B2B6A7-BEA7-44AF-8215-E887A48D3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4" name="Group 128">
            <a:extLst>
              <a:ext uri="{FF2B5EF4-FFF2-40B4-BE49-F238E27FC236}">
                <a16:creationId xmlns:a16="http://schemas.microsoft.com/office/drawing/2014/main" id="{B4BEC177-0F30-4EB3-A67A-DEB2355CCD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46125" y="158749"/>
            <a:ext cx="542925" cy="3270251"/>
            <a:chOff x="-746567" y="159231"/>
            <a:chExt cx="544011" cy="3269769"/>
          </a:xfrm>
        </p:grpSpPr>
        <p:sp>
          <p:nvSpPr>
            <p:cNvPr id="55" name="Rectangle: Rounded Corners 73">
              <a:extLst>
                <a:ext uri="{FF2B5EF4-FFF2-40B4-BE49-F238E27FC236}">
                  <a16:creationId xmlns:a16="http://schemas.microsoft.com/office/drawing/2014/main" id="{FFF64CE3-98FE-4923-BB58-65F4FD566D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F4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: Rounded Corners 74">
              <a:extLst>
                <a:ext uri="{FF2B5EF4-FFF2-40B4-BE49-F238E27FC236}">
                  <a16:creationId xmlns:a16="http://schemas.microsoft.com/office/drawing/2014/main" id="{3D5CB322-426F-4F58-A534-01408723C4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32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: Rounded Corners 75">
              <a:extLst>
                <a:ext uri="{FF2B5EF4-FFF2-40B4-BE49-F238E27FC236}">
                  <a16:creationId xmlns:a16="http://schemas.microsoft.com/office/drawing/2014/main" id="{D7C93505-8802-4F5F-8562-63F1D62F88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98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: Rounded Corners 76">
              <a:extLst>
                <a:ext uri="{FF2B5EF4-FFF2-40B4-BE49-F238E27FC236}">
                  <a16:creationId xmlns:a16="http://schemas.microsoft.com/office/drawing/2014/main" id="{1728AA18-B53C-4260-8575-0A49A1256F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1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59" name="Rectangle: Rounded Corners 77">
              <a:extLst>
                <a:ext uri="{FF2B5EF4-FFF2-40B4-BE49-F238E27FC236}">
                  <a16:creationId xmlns:a16="http://schemas.microsoft.com/office/drawing/2014/main" id="{13794194-7BA4-421A-A9A5-26F2CB41BA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0" name="Rectangle: Rounded Corners 78">
              <a:extLst>
                <a:ext uri="{FF2B5EF4-FFF2-40B4-BE49-F238E27FC236}">
                  <a16:creationId xmlns:a16="http://schemas.microsoft.com/office/drawing/2014/main" id="{B73EBB61-2A4A-4F4B-8737-687518EFFB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Group 135">
            <a:extLst>
              <a:ext uri="{FF2B5EF4-FFF2-40B4-BE49-F238E27FC236}">
                <a16:creationId xmlns:a16="http://schemas.microsoft.com/office/drawing/2014/main" id="{E04BC46A-51DC-4C23-BA09-06EEDBFC8C6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435100" y="158749"/>
            <a:ext cx="544512" cy="3270251"/>
            <a:chOff x="-746567" y="159231"/>
            <a:chExt cx="544011" cy="3269769"/>
          </a:xfrm>
        </p:grpSpPr>
        <p:sp>
          <p:nvSpPr>
            <p:cNvPr id="62" name="Rectangle: Rounded Corners 80">
              <a:extLst>
                <a:ext uri="{FF2B5EF4-FFF2-40B4-BE49-F238E27FC236}">
                  <a16:creationId xmlns:a16="http://schemas.microsoft.com/office/drawing/2014/main" id="{A263D197-4A24-4C0B-8A42-2FC97ED58F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009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3" name="Rectangle: Rounded Corners 81">
              <a:extLst>
                <a:ext uri="{FF2B5EF4-FFF2-40B4-BE49-F238E27FC236}">
                  <a16:creationId xmlns:a16="http://schemas.microsoft.com/office/drawing/2014/main" id="{1D62300B-3035-4DF0-BC87-EC7B762200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C2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4" name="Rectangle: Rounded Corners 82">
              <a:extLst>
                <a:ext uri="{FF2B5EF4-FFF2-40B4-BE49-F238E27FC236}">
                  <a16:creationId xmlns:a16="http://schemas.microsoft.com/office/drawing/2014/main" id="{60DAFFE5-6C1A-45DB-A771-96680CF1DE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EF8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5" name="Rectangle: Rounded Corners 83">
              <a:extLst>
                <a:ext uri="{FF2B5EF4-FFF2-40B4-BE49-F238E27FC236}">
                  <a16:creationId xmlns:a16="http://schemas.microsoft.com/office/drawing/2014/main" id="{C61106EA-4080-42F3-AAA3-4463EE0D3A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40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6" name="Rectangle: Rounded Corners 84">
              <a:extLst>
                <a:ext uri="{FF2B5EF4-FFF2-40B4-BE49-F238E27FC236}">
                  <a16:creationId xmlns:a16="http://schemas.microsoft.com/office/drawing/2014/main" id="{13ED5662-C4FA-4872-A337-6DBC8BC885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D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: Rounded Corners 85">
              <a:extLst>
                <a:ext uri="{FF2B5EF4-FFF2-40B4-BE49-F238E27FC236}">
                  <a16:creationId xmlns:a16="http://schemas.microsoft.com/office/drawing/2014/main" id="{ADBA4753-59C8-49BD-96AE-432512EE60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D2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2284" y="2744599"/>
            <a:ext cx="10801349" cy="1894076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2286" y="4144861"/>
            <a:ext cx="10814604" cy="49839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8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0659A-1D67-498C-89B7-F178438CC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472" y="4563627"/>
            <a:ext cx="4174781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935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SUB-HEADING</a:t>
            </a:r>
            <a:endParaRPr lang="en-A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575E6B-C8BE-464D-9DB3-6AF2EE47C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0651" y="-13064"/>
            <a:ext cx="7444412" cy="6871064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71063"/>
              <a:gd name="connsiteX1" fmla="*/ 8135937 w 8135937"/>
              <a:gd name="connsiteY1" fmla="*/ 0 h 6871063"/>
              <a:gd name="connsiteX2" fmla="*/ 8135937 w 8135937"/>
              <a:gd name="connsiteY2" fmla="*/ 6858000 h 6871063"/>
              <a:gd name="connsiteX3" fmla="*/ 2390503 w 8135937"/>
              <a:gd name="connsiteY3" fmla="*/ 6871063 h 6871063"/>
              <a:gd name="connsiteX4" fmla="*/ 0 w 8135937"/>
              <a:gd name="connsiteY4" fmla="*/ 0 h 6871063"/>
              <a:gd name="connsiteX0" fmla="*/ 111525 w 5745434"/>
              <a:gd name="connsiteY0" fmla="*/ 0 h 6884126"/>
              <a:gd name="connsiteX1" fmla="*/ 5745434 w 5745434"/>
              <a:gd name="connsiteY1" fmla="*/ 13063 h 6884126"/>
              <a:gd name="connsiteX2" fmla="*/ 5745434 w 5745434"/>
              <a:gd name="connsiteY2" fmla="*/ 6871063 h 6884126"/>
              <a:gd name="connsiteX3" fmla="*/ 0 w 5745434"/>
              <a:gd name="connsiteY3" fmla="*/ 6884126 h 6884126"/>
              <a:gd name="connsiteX4" fmla="*/ 111525 w 5745434"/>
              <a:gd name="connsiteY4" fmla="*/ 0 h 6884126"/>
              <a:gd name="connsiteX0" fmla="*/ 1792576 w 7426485"/>
              <a:gd name="connsiteY0" fmla="*/ 0 h 6871063"/>
              <a:gd name="connsiteX1" fmla="*/ 7426485 w 7426485"/>
              <a:gd name="connsiteY1" fmla="*/ 13063 h 6871063"/>
              <a:gd name="connsiteX2" fmla="*/ 7426485 w 7426485"/>
              <a:gd name="connsiteY2" fmla="*/ 6871063 h 6871063"/>
              <a:gd name="connsiteX3" fmla="*/ 0 w 7426485"/>
              <a:gd name="connsiteY3" fmla="*/ 6858000 h 6871063"/>
              <a:gd name="connsiteX4" fmla="*/ 1792576 w 7426485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485" h="6871063">
                <a:moveTo>
                  <a:pt x="1792576" y="0"/>
                </a:moveTo>
                <a:lnTo>
                  <a:pt x="7426485" y="13063"/>
                </a:lnTo>
                <a:lnTo>
                  <a:pt x="7426485" y="6871063"/>
                </a:lnTo>
                <a:lnTo>
                  <a:pt x="0" y="6858000"/>
                </a:lnTo>
                <a:lnTo>
                  <a:pt x="1792576" y="0"/>
                </a:lnTo>
                <a:close/>
              </a:path>
            </a:pathLst>
          </a:custGeom>
        </p:spPr>
        <p:txBody>
          <a:bodyPr/>
          <a:lstStyle/>
          <a:p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EC6F76-ABDA-4553-8776-27DAAF434E03}"/>
              </a:ext>
            </a:extLst>
          </p:cNvPr>
          <p:cNvGrpSpPr/>
          <p:nvPr userDrawn="1"/>
        </p:nvGrpSpPr>
        <p:grpSpPr>
          <a:xfrm>
            <a:off x="-169817" y="4154322"/>
            <a:ext cx="5220486" cy="597335"/>
            <a:chOff x="-169817" y="4154322"/>
            <a:chExt cx="5220486" cy="5973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9A7BA2-465A-4B0C-B370-42A12C09DFEC}"/>
                </a:ext>
              </a:extLst>
            </p:cNvPr>
            <p:cNvGrpSpPr/>
            <p:nvPr userDrawn="1"/>
          </p:nvGrpSpPr>
          <p:grpSpPr>
            <a:xfrm>
              <a:off x="4178925" y="4154322"/>
              <a:ext cx="871744" cy="597335"/>
              <a:chOff x="9185" y="616441"/>
              <a:chExt cx="871744" cy="59733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1AECA03-FC44-4E6B-BB2C-3DDB1B739A60}"/>
                  </a:ext>
                </a:extLst>
              </p:cNvPr>
              <p:cNvSpPr/>
              <p:nvPr/>
            </p:nvSpPr>
            <p:spPr>
              <a:xfrm>
                <a:off x="283595" y="616441"/>
                <a:ext cx="597334" cy="597335"/>
              </a:xfrm>
              <a:prstGeom prst="ellipse">
                <a:avLst/>
              </a:prstGeom>
              <a:solidFill>
                <a:srgbClr val="009354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FA6B3F0-2525-48BE-9134-E51DD67BA8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" y="911888"/>
                <a:ext cx="418625" cy="1"/>
              </a:xfrm>
              <a:prstGeom prst="line">
                <a:avLst/>
              </a:prstGeom>
              <a:ln w="38100">
                <a:solidFill>
                  <a:srgbClr val="0093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179A1B6-0F99-47FC-885B-1282F53A92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263" y="735108"/>
                <a:ext cx="359999" cy="360000"/>
              </a:xfrm>
              <a:prstGeom prst="ellipse">
                <a:avLst/>
              </a:prstGeom>
              <a:solidFill>
                <a:srgbClr val="0093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95EE8B-5725-4AC8-B43B-CF7443004D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9817" y="4452990"/>
              <a:ext cx="4741820" cy="0"/>
            </a:xfrm>
            <a:prstGeom prst="line">
              <a:avLst/>
            </a:prstGeom>
            <a:ln w="38100">
              <a:solidFill>
                <a:srgbClr val="0093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0CF91291-0E7C-4BD1-86E2-5E82D978D4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472" y="2965271"/>
            <a:ext cx="4214883" cy="1428387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5D45F7-65A8-448C-A5E4-85CB23CD96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38" y="57202"/>
            <a:ext cx="2623304" cy="17770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908088-C745-440C-9CCB-079708F521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33" y="6284342"/>
            <a:ext cx="3398024" cy="3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50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0659A-1D67-498C-89B7-F178438CC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8693" y="4563627"/>
            <a:ext cx="4173919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6C206B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SUB-HEADING</a:t>
            </a:r>
            <a:endParaRPr lang="en-AU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FB7FA2C-C5BD-471D-917E-93B60CE65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55" y="486099"/>
            <a:ext cx="2666353" cy="177706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575E6B-C8BE-464D-9DB3-6AF2EE47C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0651" y="-13064"/>
            <a:ext cx="7444412" cy="6871064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71063"/>
              <a:gd name="connsiteX1" fmla="*/ 8135937 w 8135937"/>
              <a:gd name="connsiteY1" fmla="*/ 0 h 6871063"/>
              <a:gd name="connsiteX2" fmla="*/ 8135937 w 8135937"/>
              <a:gd name="connsiteY2" fmla="*/ 6858000 h 6871063"/>
              <a:gd name="connsiteX3" fmla="*/ 2390503 w 8135937"/>
              <a:gd name="connsiteY3" fmla="*/ 6871063 h 6871063"/>
              <a:gd name="connsiteX4" fmla="*/ 0 w 8135937"/>
              <a:gd name="connsiteY4" fmla="*/ 0 h 6871063"/>
              <a:gd name="connsiteX0" fmla="*/ 111525 w 5745434"/>
              <a:gd name="connsiteY0" fmla="*/ 0 h 6884126"/>
              <a:gd name="connsiteX1" fmla="*/ 5745434 w 5745434"/>
              <a:gd name="connsiteY1" fmla="*/ 13063 h 6884126"/>
              <a:gd name="connsiteX2" fmla="*/ 5745434 w 5745434"/>
              <a:gd name="connsiteY2" fmla="*/ 6871063 h 6884126"/>
              <a:gd name="connsiteX3" fmla="*/ 0 w 5745434"/>
              <a:gd name="connsiteY3" fmla="*/ 6884126 h 6884126"/>
              <a:gd name="connsiteX4" fmla="*/ 111525 w 5745434"/>
              <a:gd name="connsiteY4" fmla="*/ 0 h 6884126"/>
              <a:gd name="connsiteX0" fmla="*/ 1792576 w 7426485"/>
              <a:gd name="connsiteY0" fmla="*/ 0 h 6871063"/>
              <a:gd name="connsiteX1" fmla="*/ 7426485 w 7426485"/>
              <a:gd name="connsiteY1" fmla="*/ 13063 h 6871063"/>
              <a:gd name="connsiteX2" fmla="*/ 7426485 w 7426485"/>
              <a:gd name="connsiteY2" fmla="*/ 6871063 h 6871063"/>
              <a:gd name="connsiteX3" fmla="*/ 0 w 7426485"/>
              <a:gd name="connsiteY3" fmla="*/ 6858000 h 6871063"/>
              <a:gd name="connsiteX4" fmla="*/ 1792576 w 7426485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485" h="6871063">
                <a:moveTo>
                  <a:pt x="1792576" y="0"/>
                </a:moveTo>
                <a:lnTo>
                  <a:pt x="7426485" y="13063"/>
                </a:lnTo>
                <a:lnTo>
                  <a:pt x="7426485" y="6871063"/>
                </a:lnTo>
                <a:lnTo>
                  <a:pt x="0" y="6858000"/>
                </a:lnTo>
                <a:lnTo>
                  <a:pt x="1792576" y="0"/>
                </a:lnTo>
                <a:close/>
              </a:path>
            </a:pathLst>
          </a:custGeom>
        </p:spPr>
        <p:txBody>
          <a:bodyPr/>
          <a:lstStyle/>
          <a:p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C1C640-07BB-4FB5-B7DD-2509BC9E2B90}"/>
              </a:ext>
            </a:extLst>
          </p:cNvPr>
          <p:cNvGrpSpPr/>
          <p:nvPr userDrawn="1"/>
        </p:nvGrpSpPr>
        <p:grpSpPr>
          <a:xfrm>
            <a:off x="-169817" y="4159786"/>
            <a:ext cx="5219764" cy="597335"/>
            <a:chOff x="-169817" y="4159786"/>
            <a:chExt cx="5219764" cy="5973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25DCED2-8CAF-4718-A629-8008E924B057}"/>
                </a:ext>
              </a:extLst>
            </p:cNvPr>
            <p:cNvGrpSpPr/>
            <p:nvPr userDrawn="1"/>
          </p:nvGrpSpPr>
          <p:grpSpPr>
            <a:xfrm>
              <a:off x="4178203" y="4159786"/>
              <a:ext cx="871744" cy="597335"/>
              <a:chOff x="9185" y="616441"/>
              <a:chExt cx="871744" cy="59733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647B791-7980-4203-81DD-9570464550C2}"/>
                  </a:ext>
                </a:extLst>
              </p:cNvPr>
              <p:cNvSpPr/>
              <p:nvPr/>
            </p:nvSpPr>
            <p:spPr>
              <a:xfrm>
                <a:off x="283595" y="616441"/>
                <a:ext cx="597334" cy="597335"/>
              </a:xfrm>
              <a:prstGeom prst="ellipse">
                <a:avLst/>
              </a:prstGeom>
              <a:solidFill>
                <a:srgbClr val="6C206B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4F87AA2-DCB0-43E3-A93D-666ABB7C3B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" y="911888"/>
                <a:ext cx="418625" cy="1"/>
              </a:xfrm>
              <a:prstGeom prst="line">
                <a:avLst/>
              </a:prstGeom>
              <a:ln w="38100">
                <a:solidFill>
                  <a:srgbClr val="6C20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09D7C3A-9015-4706-AFA4-896E45403B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263" y="735108"/>
                <a:ext cx="359999" cy="360000"/>
              </a:xfrm>
              <a:prstGeom prst="ellipse">
                <a:avLst/>
              </a:prstGeom>
              <a:solidFill>
                <a:srgbClr val="6C20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95EE8B-5725-4AC8-B43B-CF7443004D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9817" y="4452990"/>
              <a:ext cx="4741820" cy="0"/>
            </a:xfrm>
            <a:prstGeom prst="line">
              <a:avLst/>
            </a:prstGeom>
            <a:ln w="38100">
              <a:solidFill>
                <a:srgbClr val="6C20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76AFD2C-A368-47CB-A689-CAE1A08A9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91" y="435836"/>
            <a:ext cx="2131894" cy="10299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2DF97D-345D-4420-9206-9E5E264EEA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59" y="6132558"/>
            <a:ext cx="3342275" cy="33385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D464CAA-4356-4ED0-8A2D-64C3BA5F35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915" y="2965271"/>
            <a:ext cx="4167417" cy="1428387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rgbClr val="23276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0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range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0659A-1D67-498C-89B7-F178438CC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472" y="4563627"/>
            <a:ext cx="4187846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F820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SUB-HEADING</a:t>
            </a:r>
            <a:endParaRPr lang="en-A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575E6B-C8BE-464D-9DB3-6AF2EE47C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0651" y="-13064"/>
            <a:ext cx="7444412" cy="6871064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71063"/>
              <a:gd name="connsiteX1" fmla="*/ 8135937 w 8135937"/>
              <a:gd name="connsiteY1" fmla="*/ 0 h 6871063"/>
              <a:gd name="connsiteX2" fmla="*/ 8135937 w 8135937"/>
              <a:gd name="connsiteY2" fmla="*/ 6858000 h 6871063"/>
              <a:gd name="connsiteX3" fmla="*/ 2390503 w 8135937"/>
              <a:gd name="connsiteY3" fmla="*/ 6871063 h 6871063"/>
              <a:gd name="connsiteX4" fmla="*/ 0 w 8135937"/>
              <a:gd name="connsiteY4" fmla="*/ 0 h 6871063"/>
              <a:gd name="connsiteX0" fmla="*/ 111525 w 5745434"/>
              <a:gd name="connsiteY0" fmla="*/ 0 h 6884126"/>
              <a:gd name="connsiteX1" fmla="*/ 5745434 w 5745434"/>
              <a:gd name="connsiteY1" fmla="*/ 13063 h 6884126"/>
              <a:gd name="connsiteX2" fmla="*/ 5745434 w 5745434"/>
              <a:gd name="connsiteY2" fmla="*/ 6871063 h 6884126"/>
              <a:gd name="connsiteX3" fmla="*/ 0 w 5745434"/>
              <a:gd name="connsiteY3" fmla="*/ 6884126 h 6884126"/>
              <a:gd name="connsiteX4" fmla="*/ 111525 w 5745434"/>
              <a:gd name="connsiteY4" fmla="*/ 0 h 6884126"/>
              <a:gd name="connsiteX0" fmla="*/ 1792576 w 7426485"/>
              <a:gd name="connsiteY0" fmla="*/ 0 h 6871063"/>
              <a:gd name="connsiteX1" fmla="*/ 7426485 w 7426485"/>
              <a:gd name="connsiteY1" fmla="*/ 13063 h 6871063"/>
              <a:gd name="connsiteX2" fmla="*/ 7426485 w 7426485"/>
              <a:gd name="connsiteY2" fmla="*/ 6871063 h 6871063"/>
              <a:gd name="connsiteX3" fmla="*/ 0 w 7426485"/>
              <a:gd name="connsiteY3" fmla="*/ 6858000 h 6871063"/>
              <a:gd name="connsiteX4" fmla="*/ 1792576 w 7426485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485" h="6871063">
                <a:moveTo>
                  <a:pt x="1792576" y="0"/>
                </a:moveTo>
                <a:lnTo>
                  <a:pt x="7426485" y="13063"/>
                </a:lnTo>
                <a:lnTo>
                  <a:pt x="7426485" y="6871063"/>
                </a:lnTo>
                <a:lnTo>
                  <a:pt x="0" y="6858000"/>
                </a:lnTo>
                <a:lnTo>
                  <a:pt x="1792576" y="0"/>
                </a:lnTo>
                <a:close/>
              </a:path>
            </a:pathLst>
          </a:custGeom>
        </p:spPr>
        <p:txBody>
          <a:bodyPr/>
          <a:lstStyle/>
          <a:p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769C3C-1E69-4631-B438-5B26BA99D422}"/>
              </a:ext>
            </a:extLst>
          </p:cNvPr>
          <p:cNvGrpSpPr/>
          <p:nvPr userDrawn="1"/>
        </p:nvGrpSpPr>
        <p:grpSpPr>
          <a:xfrm>
            <a:off x="-169817" y="4155618"/>
            <a:ext cx="5233549" cy="597335"/>
            <a:chOff x="-169817" y="4155618"/>
            <a:chExt cx="5233549" cy="5973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19D3D95-DFB1-484E-9D59-CA5EE70617DF}"/>
                </a:ext>
              </a:extLst>
            </p:cNvPr>
            <p:cNvGrpSpPr/>
            <p:nvPr userDrawn="1"/>
          </p:nvGrpSpPr>
          <p:grpSpPr>
            <a:xfrm>
              <a:off x="4191988" y="4155618"/>
              <a:ext cx="871744" cy="597335"/>
              <a:chOff x="9185" y="607895"/>
              <a:chExt cx="871744" cy="59733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CD920BA-F793-4FA8-BFC6-7908C47659C5}"/>
                  </a:ext>
                </a:extLst>
              </p:cNvPr>
              <p:cNvSpPr/>
              <p:nvPr/>
            </p:nvSpPr>
            <p:spPr>
              <a:xfrm>
                <a:off x="283595" y="607895"/>
                <a:ext cx="597334" cy="597335"/>
              </a:xfrm>
              <a:prstGeom prst="ellipse">
                <a:avLst/>
              </a:prstGeom>
              <a:solidFill>
                <a:srgbClr val="EF820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9C5A0B8-05DD-4834-8392-30EE953E7C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" y="903342"/>
                <a:ext cx="418625" cy="1"/>
              </a:xfrm>
              <a:prstGeom prst="line">
                <a:avLst/>
              </a:prstGeom>
              <a:ln w="38100">
                <a:solidFill>
                  <a:srgbClr val="EF82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1251A5E-B8F9-4D38-9F31-05C070ADA6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263" y="726562"/>
                <a:ext cx="359999" cy="360000"/>
              </a:xfrm>
              <a:prstGeom prst="ellipse">
                <a:avLst/>
              </a:prstGeom>
              <a:solidFill>
                <a:srgbClr val="EF8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95EE8B-5725-4AC8-B43B-CF7443004D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9817" y="4452990"/>
              <a:ext cx="4741820" cy="0"/>
            </a:xfrm>
            <a:prstGeom prst="line">
              <a:avLst/>
            </a:prstGeom>
            <a:ln w="38100">
              <a:solidFill>
                <a:srgbClr val="EF82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32E7C56-7715-4E2D-A767-F32C9B3532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473" y="2965271"/>
            <a:ext cx="4214883" cy="1428387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56F757-8003-451F-BED9-E5D74B517E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39" y="57202"/>
            <a:ext cx="2623304" cy="17770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FEB289-5BF6-4D6F-BEAA-CF273ED3F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34" y="6284342"/>
            <a:ext cx="3398024" cy="3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22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FB7FA2C-C5BD-471D-917E-93B60CE65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55" y="486099"/>
            <a:ext cx="2666353" cy="177706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575E6B-C8BE-464D-9DB3-6AF2EE47C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0651" y="-13064"/>
            <a:ext cx="7444412" cy="6871064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71063"/>
              <a:gd name="connsiteX1" fmla="*/ 8135937 w 8135937"/>
              <a:gd name="connsiteY1" fmla="*/ 0 h 6871063"/>
              <a:gd name="connsiteX2" fmla="*/ 8135937 w 8135937"/>
              <a:gd name="connsiteY2" fmla="*/ 6858000 h 6871063"/>
              <a:gd name="connsiteX3" fmla="*/ 2390503 w 8135937"/>
              <a:gd name="connsiteY3" fmla="*/ 6871063 h 6871063"/>
              <a:gd name="connsiteX4" fmla="*/ 0 w 8135937"/>
              <a:gd name="connsiteY4" fmla="*/ 0 h 6871063"/>
              <a:gd name="connsiteX0" fmla="*/ 111525 w 5745434"/>
              <a:gd name="connsiteY0" fmla="*/ 0 h 6884126"/>
              <a:gd name="connsiteX1" fmla="*/ 5745434 w 5745434"/>
              <a:gd name="connsiteY1" fmla="*/ 13063 h 6884126"/>
              <a:gd name="connsiteX2" fmla="*/ 5745434 w 5745434"/>
              <a:gd name="connsiteY2" fmla="*/ 6871063 h 6884126"/>
              <a:gd name="connsiteX3" fmla="*/ 0 w 5745434"/>
              <a:gd name="connsiteY3" fmla="*/ 6884126 h 6884126"/>
              <a:gd name="connsiteX4" fmla="*/ 111525 w 5745434"/>
              <a:gd name="connsiteY4" fmla="*/ 0 h 6884126"/>
              <a:gd name="connsiteX0" fmla="*/ 1792576 w 7426485"/>
              <a:gd name="connsiteY0" fmla="*/ 0 h 6871063"/>
              <a:gd name="connsiteX1" fmla="*/ 7426485 w 7426485"/>
              <a:gd name="connsiteY1" fmla="*/ 13063 h 6871063"/>
              <a:gd name="connsiteX2" fmla="*/ 7426485 w 7426485"/>
              <a:gd name="connsiteY2" fmla="*/ 6871063 h 6871063"/>
              <a:gd name="connsiteX3" fmla="*/ 0 w 7426485"/>
              <a:gd name="connsiteY3" fmla="*/ 6858000 h 6871063"/>
              <a:gd name="connsiteX4" fmla="*/ 1792576 w 7426485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485" h="6871063">
                <a:moveTo>
                  <a:pt x="1792576" y="0"/>
                </a:moveTo>
                <a:lnTo>
                  <a:pt x="7426485" y="13063"/>
                </a:lnTo>
                <a:lnTo>
                  <a:pt x="7426485" y="6871063"/>
                </a:lnTo>
                <a:lnTo>
                  <a:pt x="0" y="6858000"/>
                </a:lnTo>
                <a:lnTo>
                  <a:pt x="1792576" y="0"/>
                </a:lnTo>
                <a:close/>
              </a:path>
            </a:pathLst>
          </a:custGeom>
        </p:spPr>
        <p:txBody>
          <a:bodyPr/>
          <a:lstStyle/>
          <a:p>
            <a:endParaRPr lang="en-AU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B8E15E1-4F92-43E7-A0A6-0D95468C8A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190" y="4563627"/>
            <a:ext cx="4182141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4002C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SUB-HEADING</a:t>
            </a:r>
            <a:endParaRPr lang="en-AU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3225CD-0B9F-4B6E-A907-7829B3A6AAC6}"/>
              </a:ext>
            </a:extLst>
          </p:cNvPr>
          <p:cNvGrpSpPr/>
          <p:nvPr userDrawn="1"/>
        </p:nvGrpSpPr>
        <p:grpSpPr>
          <a:xfrm>
            <a:off x="-169817" y="4154322"/>
            <a:ext cx="5220486" cy="597335"/>
            <a:chOff x="-169817" y="4154322"/>
            <a:chExt cx="5220486" cy="59733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C4BA7B-4CAB-4A4F-89D7-B284D237B1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9817" y="4452990"/>
              <a:ext cx="4741820" cy="0"/>
            </a:xfrm>
            <a:prstGeom prst="line">
              <a:avLst/>
            </a:prstGeom>
            <a:ln w="38100">
              <a:solidFill>
                <a:srgbClr val="D400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B34B4F3-1073-4C17-8A80-F3A5EFE0B241}"/>
                </a:ext>
              </a:extLst>
            </p:cNvPr>
            <p:cNvGrpSpPr/>
            <p:nvPr userDrawn="1"/>
          </p:nvGrpSpPr>
          <p:grpSpPr>
            <a:xfrm>
              <a:off x="4178925" y="4154322"/>
              <a:ext cx="871744" cy="597335"/>
              <a:chOff x="9185" y="616441"/>
              <a:chExt cx="871744" cy="59733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557F0A4-94D1-44F0-B3CA-099111037807}"/>
                  </a:ext>
                </a:extLst>
              </p:cNvPr>
              <p:cNvSpPr/>
              <p:nvPr/>
            </p:nvSpPr>
            <p:spPr>
              <a:xfrm>
                <a:off x="283595" y="616441"/>
                <a:ext cx="597334" cy="597335"/>
              </a:xfrm>
              <a:prstGeom prst="ellipse">
                <a:avLst/>
              </a:prstGeom>
              <a:solidFill>
                <a:srgbClr val="D4002C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80CF361-04E2-4569-B731-A13E1D1A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" y="911888"/>
                <a:ext cx="418625" cy="1"/>
              </a:xfrm>
              <a:prstGeom prst="line">
                <a:avLst/>
              </a:prstGeom>
              <a:ln w="38100">
                <a:solidFill>
                  <a:srgbClr val="D400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48A569C-FC64-4219-AD9D-852411311A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263" y="735108"/>
                <a:ext cx="359999" cy="360000"/>
              </a:xfrm>
              <a:prstGeom prst="ellipse">
                <a:avLst/>
              </a:prstGeom>
              <a:solidFill>
                <a:srgbClr val="D400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7C25A53-56BF-43FB-8AA1-8C65EB96E9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91" y="435836"/>
            <a:ext cx="2131894" cy="10299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1DC6AE-DA86-4A77-AFC5-63F3C9DF06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59" y="6132558"/>
            <a:ext cx="3342275" cy="33385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EB2F2C-D5BE-4189-9F9F-5EE10FB158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915" y="2965271"/>
            <a:ext cx="4167417" cy="1428387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rgbClr val="23276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58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0659A-1D67-498C-89B7-F178438CC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8552" y="4563627"/>
            <a:ext cx="4052507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SUB-HEADING</a:t>
            </a:r>
            <a:endParaRPr lang="en-A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575E6B-C8BE-464D-9DB3-6AF2EE47C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0651" y="-13064"/>
            <a:ext cx="7444412" cy="6871064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71063"/>
              <a:gd name="connsiteX1" fmla="*/ 8135937 w 8135937"/>
              <a:gd name="connsiteY1" fmla="*/ 0 h 6871063"/>
              <a:gd name="connsiteX2" fmla="*/ 8135937 w 8135937"/>
              <a:gd name="connsiteY2" fmla="*/ 6858000 h 6871063"/>
              <a:gd name="connsiteX3" fmla="*/ 2390503 w 8135937"/>
              <a:gd name="connsiteY3" fmla="*/ 6871063 h 6871063"/>
              <a:gd name="connsiteX4" fmla="*/ 0 w 8135937"/>
              <a:gd name="connsiteY4" fmla="*/ 0 h 6871063"/>
              <a:gd name="connsiteX0" fmla="*/ 111525 w 5745434"/>
              <a:gd name="connsiteY0" fmla="*/ 0 h 6884126"/>
              <a:gd name="connsiteX1" fmla="*/ 5745434 w 5745434"/>
              <a:gd name="connsiteY1" fmla="*/ 13063 h 6884126"/>
              <a:gd name="connsiteX2" fmla="*/ 5745434 w 5745434"/>
              <a:gd name="connsiteY2" fmla="*/ 6871063 h 6884126"/>
              <a:gd name="connsiteX3" fmla="*/ 0 w 5745434"/>
              <a:gd name="connsiteY3" fmla="*/ 6884126 h 6884126"/>
              <a:gd name="connsiteX4" fmla="*/ 111525 w 5745434"/>
              <a:gd name="connsiteY4" fmla="*/ 0 h 6884126"/>
              <a:gd name="connsiteX0" fmla="*/ 1792576 w 7426485"/>
              <a:gd name="connsiteY0" fmla="*/ 0 h 6871063"/>
              <a:gd name="connsiteX1" fmla="*/ 7426485 w 7426485"/>
              <a:gd name="connsiteY1" fmla="*/ 13063 h 6871063"/>
              <a:gd name="connsiteX2" fmla="*/ 7426485 w 7426485"/>
              <a:gd name="connsiteY2" fmla="*/ 6871063 h 6871063"/>
              <a:gd name="connsiteX3" fmla="*/ 0 w 7426485"/>
              <a:gd name="connsiteY3" fmla="*/ 6858000 h 6871063"/>
              <a:gd name="connsiteX4" fmla="*/ 1792576 w 7426485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485" h="6871063">
                <a:moveTo>
                  <a:pt x="1792576" y="0"/>
                </a:moveTo>
                <a:lnTo>
                  <a:pt x="7426485" y="13063"/>
                </a:lnTo>
                <a:lnTo>
                  <a:pt x="7426485" y="6871063"/>
                </a:lnTo>
                <a:lnTo>
                  <a:pt x="0" y="6858000"/>
                </a:lnTo>
                <a:lnTo>
                  <a:pt x="1792576" y="0"/>
                </a:lnTo>
                <a:close/>
              </a:path>
            </a:pathLst>
          </a:custGeom>
        </p:spPr>
        <p:txBody>
          <a:bodyPr/>
          <a:lstStyle/>
          <a:p>
            <a:endParaRPr lang="en-AU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C3C623-C2B1-4780-BE3E-78BFE2150B28}"/>
              </a:ext>
            </a:extLst>
          </p:cNvPr>
          <p:cNvGrpSpPr/>
          <p:nvPr userDrawn="1"/>
        </p:nvGrpSpPr>
        <p:grpSpPr>
          <a:xfrm>
            <a:off x="-169817" y="4154322"/>
            <a:ext cx="5220486" cy="597335"/>
            <a:chOff x="-169817" y="4154322"/>
            <a:chExt cx="5220486" cy="59733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95EE8B-5725-4AC8-B43B-CF7443004D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9817" y="4452990"/>
              <a:ext cx="474182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EA9FB6C-6C53-4C32-9291-44C52B6E91B1}"/>
                </a:ext>
              </a:extLst>
            </p:cNvPr>
            <p:cNvGrpSpPr/>
            <p:nvPr userDrawn="1"/>
          </p:nvGrpSpPr>
          <p:grpSpPr>
            <a:xfrm>
              <a:off x="4178925" y="4154322"/>
              <a:ext cx="871744" cy="597335"/>
              <a:chOff x="9185" y="616441"/>
              <a:chExt cx="871744" cy="59733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E3F1F94-6F36-4DEE-B70B-E1F32750B085}"/>
                  </a:ext>
                </a:extLst>
              </p:cNvPr>
              <p:cNvSpPr/>
              <p:nvPr/>
            </p:nvSpPr>
            <p:spPr>
              <a:xfrm>
                <a:off x="283595" y="616441"/>
                <a:ext cx="597334" cy="597335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6C2F0B9-80BE-4FCE-B828-2D28E586EE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" y="911888"/>
                <a:ext cx="418625" cy="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4847A2E-310E-48D0-BCE8-238F0425B2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263" y="735108"/>
                <a:ext cx="359999" cy="36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69614BA-0BC4-4B41-B451-8BDFAE5546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8553" y="2965271"/>
            <a:ext cx="4052509" cy="1428387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rgbClr val="6988C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CE0BEF-5AFA-4595-8C20-78BFFFFF3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9" y="57202"/>
            <a:ext cx="2623304" cy="17770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58DABA-D6F0-4D3F-B36D-D8CB4B2BDB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86" y="6133871"/>
            <a:ext cx="3398024" cy="3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85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FB7FA2C-C5BD-471D-917E-93B60CE65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55" y="486099"/>
            <a:ext cx="2666353" cy="177706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575E6B-C8BE-464D-9DB3-6AF2EE47C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0651" y="-13064"/>
            <a:ext cx="7444412" cy="6871064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71063"/>
              <a:gd name="connsiteX1" fmla="*/ 8135937 w 8135937"/>
              <a:gd name="connsiteY1" fmla="*/ 0 h 6871063"/>
              <a:gd name="connsiteX2" fmla="*/ 8135937 w 8135937"/>
              <a:gd name="connsiteY2" fmla="*/ 6858000 h 6871063"/>
              <a:gd name="connsiteX3" fmla="*/ 2390503 w 8135937"/>
              <a:gd name="connsiteY3" fmla="*/ 6871063 h 6871063"/>
              <a:gd name="connsiteX4" fmla="*/ 0 w 8135937"/>
              <a:gd name="connsiteY4" fmla="*/ 0 h 6871063"/>
              <a:gd name="connsiteX0" fmla="*/ 111525 w 5745434"/>
              <a:gd name="connsiteY0" fmla="*/ 0 h 6884126"/>
              <a:gd name="connsiteX1" fmla="*/ 5745434 w 5745434"/>
              <a:gd name="connsiteY1" fmla="*/ 13063 h 6884126"/>
              <a:gd name="connsiteX2" fmla="*/ 5745434 w 5745434"/>
              <a:gd name="connsiteY2" fmla="*/ 6871063 h 6884126"/>
              <a:gd name="connsiteX3" fmla="*/ 0 w 5745434"/>
              <a:gd name="connsiteY3" fmla="*/ 6884126 h 6884126"/>
              <a:gd name="connsiteX4" fmla="*/ 111525 w 5745434"/>
              <a:gd name="connsiteY4" fmla="*/ 0 h 6884126"/>
              <a:gd name="connsiteX0" fmla="*/ 1792576 w 7426485"/>
              <a:gd name="connsiteY0" fmla="*/ 0 h 6871063"/>
              <a:gd name="connsiteX1" fmla="*/ 7426485 w 7426485"/>
              <a:gd name="connsiteY1" fmla="*/ 13063 h 6871063"/>
              <a:gd name="connsiteX2" fmla="*/ 7426485 w 7426485"/>
              <a:gd name="connsiteY2" fmla="*/ 6871063 h 6871063"/>
              <a:gd name="connsiteX3" fmla="*/ 0 w 7426485"/>
              <a:gd name="connsiteY3" fmla="*/ 6858000 h 6871063"/>
              <a:gd name="connsiteX4" fmla="*/ 1792576 w 7426485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485" h="6871063">
                <a:moveTo>
                  <a:pt x="1792576" y="0"/>
                </a:moveTo>
                <a:lnTo>
                  <a:pt x="7426485" y="13063"/>
                </a:lnTo>
                <a:lnTo>
                  <a:pt x="7426485" y="6871063"/>
                </a:lnTo>
                <a:lnTo>
                  <a:pt x="0" y="6858000"/>
                </a:lnTo>
                <a:lnTo>
                  <a:pt x="1792576" y="0"/>
                </a:lnTo>
                <a:close/>
              </a:path>
            </a:pathLst>
          </a:custGeom>
        </p:spPr>
        <p:txBody>
          <a:bodyPr/>
          <a:lstStyle/>
          <a:p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CE9CF3E-3479-4395-872C-F212BE04E3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91" y="435836"/>
            <a:ext cx="2131894" cy="10299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ADF533-3571-4352-92C2-E832BE671C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59" y="6132558"/>
            <a:ext cx="3342275" cy="333850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B8E15E1-4F92-43E7-A0A6-0D95468C8A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190" y="4563627"/>
            <a:ext cx="4182145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6988C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SUB-HEADING</a:t>
            </a:r>
            <a:endParaRPr lang="en-AU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3225CD-0B9F-4B6E-A907-7829B3A6AAC6}"/>
              </a:ext>
            </a:extLst>
          </p:cNvPr>
          <p:cNvGrpSpPr/>
          <p:nvPr userDrawn="1"/>
        </p:nvGrpSpPr>
        <p:grpSpPr>
          <a:xfrm>
            <a:off x="-169817" y="4154322"/>
            <a:ext cx="5220486" cy="597335"/>
            <a:chOff x="-169817" y="4154322"/>
            <a:chExt cx="5220486" cy="59733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C4BA7B-4CAB-4A4F-89D7-B284D237B1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9817" y="4452990"/>
              <a:ext cx="4741820" cy="0"/>
            </a:xfrm>
            <a:prstGeom prst="line">
              <a:avLst/>
            </a:prstGeom>
            <a:ln w="38100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B34B4F3-1073-4C17-8A80-F3A5EFE0B241}"/>
                </a:ext>
              </a:extLst>
            </p:cNvPr>
            <p:cNvGrpSpPr/>
            <p:nvPr userDrawn="1"/>
          </p:nvGrpSpPr>
          <p:grpSpPr>
            <a:xfrm>
              <a:off x="4178925" y="4154322"/>
              <a:ext cx="871744" cy="597335"/>
              <a:chOff x="9185" y="616441"/>
              <a:chExt cx="871744" cy="59733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557F0A4-94D1-44F0-B3CA-099111037807}"/>
                  </a:ext>
                </a:extLst>
              </p:cNvPr>
              <p:cNvSpPr/>
              <p:nvPr/>
            </p:nvSpPr>
            <p:spPr>
              <a:xfrm>
                <a:off x="283595" y="616441"/>
                <a:ext cx="597334" cy="597335"/>
              </a:xfrm>
              <a:prstGeom prst="ellipse">
                <a:avLst/>
              </a:prstGeom>
              <a:solidFill>
                <a:srgbClr val="6988C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80CF361-04E2-4569-B731-A13E1D1A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" y="911888"/>
                <a:ext cx="418625" cy="1"/>
              </a:xfrm>
              <a:prstGeom prst="line">
                <a:avLst/>
              </a:prstGeom>
              <a:ln w="38100">
                <a:solidFill>
                  <a:srgbClr val="6988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48A569C-FC64-4219-AD9D-852411311A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263" y="735108"/>
                <a:ext cx="359999" cy="360000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ADC2761E-7391-4623-BD2C-C03D32BB45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915" y="2965271"/>
            <a:ext cx="4167417" cy="1428387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rgbClr val="23276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17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blue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E84DEDB-0BFC-42FA-9A06-BD87DA86FEE4}"/>
              </a:ext>
            </a:extLst>
          </p:cNvPr>
          <p:cNvCxnSpPr/>
          <p:nvPr userDrawn="1"/>
        </p:nvCxnSpPr>
        <p:spPr>
          <a:xfrm>
            <a:off x="7462158" y="2075406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B3239D7-FD7F-4478-865B-2E5103DE0A92}"/>
              </a:ext>
            </a:extLst>
          </p:cNvPr>
          <p:cNvCxnSpPr/>
          <p:nvPr userDrawn="1"/>
        </p:nvCxnSpPr>
        <p:spPr>
          <a:xfrm>
            <a:off x="7462158" y="2619691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A0CFDD2-63D6-4BE6-8664-2CD181C1D294}"/>
              </a:ext>
            </a:extLst>
          </p:cNvPr>
          <p:cNvCxnSpPr/>
          <p:nvPr userDrawn="1"/>
        </p:nvCxnSpPr>
        <p:spPr>
          <a:xfrm>
            <a:off x="7462158" y="3181833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3783075-76E6-444F-8B0F-9740324325AB}"/>
              </a:ext>
            </a:extLst>
          </p:cNvPr>
          <p:cNvCxnSpPr/>
          <p:nvPr userDrawn="1"/>
        </p:nvCxnSpPr>
        <p:spPr>
          <a:xfrm>
            <a:off x="7462158" y="4282964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BB2A07-4CDA-4DA3-9F0C-F8E836DFAE10}"/>
              </a:ext>
            </a:extLst>
          </p:cNvPr>
          <p:cNvCxnSpPr/>
          <p:nvPr userDrawn="1"/>
        </p:nvCxnSpPr>
        <p:spPr>
          <a:xfrm>
            <a:off x="7462158" y="4838948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26F3F0C-EE5A-40D2-B587-7C0474C56351}"/>
              </a:ext>
            </a:extLst>
          </p:cNvPr>
          <p:cNvCxnSpPr/>
          <p:nvPr userDrawn="1"/>
        </p:nvCxnSpPr>
        <p:spPr>
          <a:xfrm>
            <a:off x="7462158" y="5386913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87A2D6C-3975-4FFB-98C1-F9DC6E3B8AE8}"/>
              </a:ext>
            </a:extLst>
          </p:cNvPr>
          <p:cNvCxnSpPr/>
          <p:nvPr userDrawn="1"/>
        </p:nvCxnSpPr>
        <p:spPr>
          <a:xfrm>
            <a:off x="7462158" y="5935115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CE449F8-2582-442D-9344-0E1D4B962395}"/>
              </a:ext>
            </a:extLst>
          </p:cNvPr>
          <p:cNvCxnSpPr/>
          <p:nvPr userDrawn="1"/>
        </p:nvCxnSpPr>
        <p:spPr>
          <a:xfrm>
            <a:off x="7462158" y="3724744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2EA21-9CEF-4054-83B5-5BA5A8CBD8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2700" y="1735378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Executive Summary</a:t>
            </a:r>
            <a:endParaRPr lang="en-AU" dirty="0"/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FBAED5C3-0D2F-4EDF-BCA8-1EEC78F22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2700" y="2277610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Medical Horizon Scan (COVID-19)</a:t>
            </a:r>
            <a:endParaRPr lang="en-AU" dirty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5C3DCD68-0457-4C92-8620-32CFD64E6E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700" y="2834120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Security Overview</a:t>
            </a:r>
            <a:endParaRPr lang="en-AU" dirty="0"/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AACFC0A2-4925-4599-B6AB-7800D4752C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700" y="3381318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Assistance Activity</a:t>
            </a:r>
            <a:endParaRPr lang="en-AU" dirty="0"/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6D2ACA6B-E014-4FE9-AE4F-3671779D9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49107" y="3939537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Service Levels</a:t>
            </a:r>
            <a:endParaRPr lang="en-AU" dirty="0"/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17637506-53A6-4C91-A21C-0629C0989A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49107" y="4491509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Tracker</a:t>
            </a:r>
            <a:endParaRPr lang="en-AU" dirty="0"/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AE2CF60E-34AF-43AA-A12C-150EB5B9A3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89935" y="5037371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Digital Engagement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4F432E32-CEA4-4494-B9D0-EC10187968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89935" y="5594118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Service Spotlight</a:t>
            </a:r>
            <a:endParaRPr lang="en-AU" dirty="0"/>
          </a:p>
        </p:txBody>
      </p:sp>
      <p:pic>
        <p:nvPicPr>
          <p:cNvPr id="24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2566FFA7-345C-4E6F-8015-881FB0FCA7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119" y="5773582"/>
            <a:ext cx="1997287" cy="9787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62E41C9-5814-4954-85EB-C1DFAEE1B6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476" y="6398797"/>
            <a:ext cx="3398024" cy="33941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76BF0-4778-4525-89A8-F04B2B16C54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6762750" cy="6858000"/>
          </a:xfrm>
          <a:custGeom>
            <a:avLst/>
            <a:gdLst>
              <a:gd name="connsiteX0" fmla="*/ 0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0 w 6762750"/>
              <a:gd name="connsiteY3" fmla="*/ 6858000 h 6858000"/>
              <a:gd name="connsiteX4" fmla="*/ 0 w 6762750"/>
              <a:gd name="connsiteY4" fmla="*/ 0 h 6858000"/>
              <a:gd name="connsiteX0" fmla="*/ 0 w 6762750"/>
              <a:gd name="connsiteY0" fmla="*/ 0 h 6858000"/>
              <a:gd name="connsiteX1" fmla="*/ 6762750 w 6762750"/>
              <a:gd name="connsiteY1" fmla="*/ 0 h 6858000"/>
              <a:gd name="connsiteX2" fmla="*/ 5456464 w 6762750"/>
              <a:gd name="connsiteY2" fmla="*/ 6844937 h 6858000"/>
              <a:gd name="connsiteX3" fmla="*/ 0 w 6762750"/>
              <a:gd name="connsiteY3" fmla="*/ 6858000 h 6858000"/>
              <a:gd name="connsiteX4" fmla="*/ 0 w 676275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50" h="6858000">
                <a:moveTo>
                  <a:pt x="0" y="0"/>
                </a:moveTo>
                <a:lnTo>
                  <a:pt x="6762750" y="0"/>
                </a:lnTo>
                <a:lnTo>
                  <a:pt x="5456464" y="68449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BA0C23C5-E3CE-47B0-AA5B-1337699388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2584" y="410660"/>
            <a:ext cx="3592162" cy="692150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  <a:endParaRPr lang="en-AU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A0EF6D-9097-4463-A900-B7289076796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409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2566FFA7-345C-4E6F-8015-881FB0FCA7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119" y="5773582"/>
            <a:ext cx="1997287" cy="978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9099F74-0484-41E8-9DA1-0F7CF710C3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755" y="6396182"/>
            <a:ext cx="3461921" cy="345801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86A2F98C-F93E-44BC-820B-7D1209D91A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2584" y="410660"/>
            <a:ext cx="3592162" cy="692150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  <a:endParaRPr lang="en-AU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7C726AAE-62E6-477A-B385-77B4CED24CF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6762750" cy="6858000"/>
          </a:xfrm>
          <a:custGeom>
            <a:avLst/>
            <a:gdLst>
              <a:gd name="connsiteX0" fmla="*/ 0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0 w 6762750"/>
              <a:gd name="connsiteY3" fmla="*/ 6858000 h 6858000"/>
              <a:gd name="connsiteX4" fmla="*/ 0 w 6762750"/>
              <a:gd name="connsiteY4" fmla="*/ 0 h 6858000"/>
              <a:gd name="connsiteX0" fmla="*/ 0 w 6762750"/>
              <a:gd name="connsiteY0" fmla="*/ 0 h 6858000"/>
              <a:gd name="connsiteX1" fmla="*/ 6762750 w 6762750"/>
              <a:gd name="connsiteY1" fmla="*/ 0 h 6858000"/>
              <a:gd name="connsiteX2" fmla="*/ 5456464 w 6762750"/>
              <a:gd name="connsiteY2" fmla="*/ 6844937 h 6858000"/>
              <a:gd name="connsiteX3" fmla="*/ 0 w 6762750"/>
              <a:gd name="connsiteY3" fmla="*/ 6858000 h 6858000"/>
              <a:gd name="connsiteX4" fmla="*/ 0 w 676275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50" h="6858000">
                <a:moveTo>
                  <a:pt x="0" y="0"/>
                </a:moveTo>
                <a:lnTo>
                  <a:pt x="6762750" y="0"/>
                </a:lnTo>
                <a:lnTo>
                  <a:pt x="5456464" y="68449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1E21263-420E-4A74-9B38-2B54D89A5AD9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B84E9F-DA44-4DDC-BB72-7027F346E781}"/>
              </a:ext>
            </a:extLst>
          </p:cNvPr>
          <p:cNvCxnSpPr/>
          <p:nvPr userDrawn="1"/>
        </p:nvCxnSpPr>
        <p:spPr>
          <a:xfrm>
            <a:off x="7462158" y="2075406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A4DCD9-F310-45FE-8B84-21CD4DFC3E67}"/>
              </a:ext>
            </a:extLst>
          </p:cNvPr>
          <p:cNvCxnSpPr/>
          <p:nvPr userDrawn="1"/>
        </p:nvCxnSpPr>
        <p:spPr>
          <a:xfrm>
            <a:off x="7462158" y="2619691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989FAC-9EA7-4333-AF30-464DC9EC4FAC}"/>
              </a:ext>
            </a:extLst>
          </p:cNvPr>
          <p:cNvCxnSpPr/>
          <p:nvPr userDrawn="1"/>
        </p:nvCxnSpPr>
        <p:spPr>
          <a:xfrm>
            <a:off x="7462158" y="3181833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98ED2F6-9980-4ADA-A6C1-E1E8C6F8DE59}"/>
              </a:ext>
            </a:extLst>
          </p:cNvPr>
          <p:cNvCxnSpPr/>
          <p:nvPr userDrawn="1"/>
        </p:nvCxnSpPr>
        <p:spPr>
          <a:xfrm>
            <a:off x="7462158" y="4282964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6C2D37-9BF7-493A-B2A6-053567FC35E1}"/>
              </a:ext>
            </a:extLst>
          </p:cNvPr>
          <p:cNvCxnSpPr/>
          <p:nvPr userDrawn="1"/>
        </p:nvCxnSpPr>
        <p:spPr>
          <a:xfrm>
            <a:off x="7462158" y="4838948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4CBF948-1336-47D2-A211-7B766A09819A}"/>
              </a:ext>
            </a:extLst>
          </p:cNvPr>
          <p:cNvCxnSpPr/>
          <p:nvPr userDrawn="1"/>
        </p:nvCxnSpPr>
        <p:spPr>
          <a:xfrm>
            <a:off x="7462158" y="5386913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83DD33A-8FE1-4AED-B091-B39875FAD0BD}"/>
              </a:ext>
            </a:extLst>
          </p:cNvPr>
          <p:cNvCxnSpPr/>
          <p:nvPr userDrawn="1"/>
        </p:nvCxnSpPr>
        <p:spPr>
          <a:xfrm>
            <a:off x="7462158" y="5935115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756A34-B5B1-4D9C-B959-13E5DF49D4AF}"/>
              </a:ext>
            </a:extLst>
          </p:cNvPr>
          <p:cNvCxnSpPr/>
          <p:nvPr userDrawn="1"/>
        </p:nvCxnSpPr>
        <p:spPr>
          <a:xfrm>
            <a:off x="7462158" y="3724744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9AA35572-5759-4BA6-BB82-FA79895EC8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2700" y="1735378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rgbClr val="232762"/>
                </a:solidFill>
              </a:defRPr>
            </a:lvl1pPr>
          </a:lstStyle>
          <a:p>
            <a:pPr lvl="0"/>
            <a:r>
              <a:rPr lang="en-US" dirty="0"/>
              <a:t>Executive Summary</a:t>
            </a:r>
            <a:endParaRPr lang="en-AU" dirty="0"/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D88DB66B-75A3-44A9-B692-CD55367339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2700" y="2277610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lang="en-AU" sz="1800" b="1" kern="1200" dirty="0">
                <a:solidFill>
                  <a:srgbClr val="2327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Medical Horizon Scan (COVID-19)</a:t>
            </a:r>
            <a:endParaRPr lang="en-AU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25FA20EA-34EF-43FA-B20B-0D86469B4A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700" y="2834120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lang="en-AU" sz="1800" b="1" kern="1200" dirty="0">
                <a:solidFill>
                  <a:srgbClr val="2327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Security Overview</a:t>
            </a:r>
            <a:endParaRPr lang="en-AU" dirty="0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EB95C68-7FFC-4B88-9713-83C40DEE83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700" y="3381318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lang="en-AU" sz="1800" b="1" kern="1200" dirty="0">
                <a:solidFill>
                  <a:srgbClr val="2327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Assistance Activity</a:t>
            </a:r>
            <a:endParaRPr lang="en-AU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E657CD56-7A70-4066-9FC6-1F7BBB2B0C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49107" y="3939537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lang="en-AU" sz="1800" b="1" kern="1200" dirty="0">
                <a:solidFill>
                  <a:srgbClr val="2327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Service Levels</a:t>
            </a:r>
            <a:endParaRPr lang="en-AU" dirty="0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6E1224E7-A9D4-4480-AAB9-5B1358254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49107" y="4491509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lang="en-AU" sz="1800" b="1" kern="1200" dirty="0">
                <a:solidFill>
                  <a:srgbClr val="2327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Tracker</a:t>
            </a:r>
            <a:endParaRPr lang="en-AU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2A00ECEE-961A-446E-92BF-09684F5B61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89935" y="5037371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lang="en-US" sz="1800" b="1" kern="1200" dirty="0">
                <a:solidFill>
                  <a:srgbClr val="2327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Digital Engagement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6CB05B89-5D4B-479D-82D7-96B2008956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89935" y="5594118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lang="en-AU" sz="1800" b="1" kern="1200" dirty="0">
                <a:solidFill>
                  <a:srgbClr val="2327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Service Spotlight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3501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L - blue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2566FFA7-345C-4E6F-8015-881FB0FCA7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119" y="5773582"/>
            <a:ext cx="1997287" cy="9787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62E41C9-5814-4954-85EB-C1DFAEE1B6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476" y="6398797"/>
            <a:ext cx="3398024" cy="33941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76BF0-4778-4525-89A8-F04B2B16C54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6762750" cy="6858000"/>
          </a:xfrm>
          <a:custGeom>
            <a:avLst/>
            <a:gdLst>
              <a:gd name="connsiteX0" fmla="*/ 0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0 w 6762750"/>
              <a:gd name="connsiteY3" fmla="*/ 6858000 h 6858000"/>
              <a:gd name="connsiteX4" fmla="*/ 0 w 6762750"/>
              <a:gd name="connsiteY4" fmla="*/ 0 h 6858000"/>
              <a:gd name="connsiteX0" fmla="*/ 0 w 6762750"/>
              <a:gd name="connsiteY0" fmla="*/ 0 h 6858000"/>
              <a:gd name="connsiteX1" fmla="*/ 6762750 w 6762750"/>
              <a:gd name="connsiteY1" fmla="*/ 0 h 6858000"/>
              <a:gd name="connsiteX2" fmla="*/ 5456464 w 6762750"/>
              <a:gd name="connsiteY2" fmla="*/ 6844937 h 6858000"/>
              <a:gd name="connsiteX3" fmla="*/ 0 w 6762750"/>
              <a:gd name="connsiteY3" fmla="*/ 6858000 h 6858000"/>
              <a:gd name="connsiteX4" fmla="*/ 0 w 676275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50" h="6858000">
                <a:moveTo>
                  <a:pt x="0" y="0"/>
                </a:moveTo>
                <a:lnTo>
                  <a:pt x="6762750" y="0"/>
                </a:lnTo>
                <a:lnTo>
                  <a:pt x="5456464" y="68449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A88D1-B5AF-4C65-B5B9-C1E611C070B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62750" y="1991170"/>
            <a:ext cx="5233988" cy="42524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F338A4C-C781-4378-8B2F-45F158D79D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2584" y="410659"/>
            <a:ext cx="3592162" cy="1298499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37C353-E016-4087-9B13-1FD423DE1D44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94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R - blue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213CAB-BE67-460E-85CC-58C8233D9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" y="6244969"/>
            <a:ext cx="3398024" cy="339419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12415C0F-3CCE-481B-8573-8FE72BF6EF3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93700" y="1692275"/>
            <a:ext cx="5032375" cy="4392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 err="1"/>
              <a:t>Fith</a:t>
            </a:r>
            <a:r>
              <a:rPr lang="en-US" dirty="0"/>
              <a:t> level</a:t>
            </a:r>
            <a:endParaRPr lang="en-AU" dirty="0"/>
          </a:p>
        </p:txBody>
      </p:sp>
      <p:pic>
        <p:nvPicPr>
          <p:cNvPr id="19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73E91A2D-BAE9-495A-B796-4178482D1E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2405" y="5628371"/>
            <a:ext cx="1997287" cy="978703"/>
          </a:xfrm>
          <a:prstGeom prst="rect">
            <a:avLst/>
          </a:prstGeom>
        </p:spPr>
      </p:pic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967CEEA6-B2B8-48FE-88C0-4026E330C27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46765" y="-1"/>
            <a:ext cx="7058297" cy="6871063"/>
          </a:xfrm>
          <a:custGeom>
            <a:avLst/>
            <a:gdLst>
              <a:gd name="connsiteX0" fmla="*/ 0 w 7594600"/>
              <a:gd name="connsiteY0" fmla="*/ 0 h 6858000"/>
              <a:gd name="connsiteX1" fmla="*/ 7594600 w 7594600"/>
              <a:gd name="connsiteY1" fmla="*/ 0 h 6858000"/>
              <a:gd name="connsiteX2" fmla="*/ 7594600 w 7594600"/>
              <a:gd name="connsiteY2" fmla="*/ 6858000 h 6858000"/>
              <a:gd name="connsiteX3" fmla="*/ 0 w 7594600"/>
              <a:gd name="connsiteY3" fmla="*/ 6858000 h 6858000"/>
              <a:gd name="connsiteX4" fmla="*/ 0 w 7594600"/>
              <a:gd name="connsiteY4" fmla="*/ 0 h 6858000"/>
              <a:gd name="connsiteX0" fmla="*/ 0 w 7594600"/>
              <a:gd name="connsiteY0" fmla="*/ 0 h 6858000"/>
              <a:gd name="connsiteX1" fmla="*/ 7594600 w 7594600"/>
              <a:gd name="connsiteY1" fmla="*/ 0 h 6858000"/>
              <a:gd name="connsiteX2" fmla="*/ 7594600 w 7594600"/>
              <a:gd name="connsiteY2" fmla="*/ 6858000 h 6858000"/>
              <a:gd name="connsiteX3" fmla="*/ 4963886 w 7594600"/>
              <a:gd name="connsiteY3" fmla="*/ 6858000 h 6858000"/>
              <a:gd name="connsiteX4" fmla="*/ 0 w 7594600"/>
              <a:gd name="connsiteY4" fmla="*/ 0 h 6858000"/>
              <a:gd name="connsiteX0" fmla="*/ 0 w 7646852"/>
              <a:gd name="connsiteY0" fmla="*/ 0 h 6871063"/>
              <a:gd name="connsiteX1" fmla="*/ 7646852 w 7646852"/>
              <a:gd name="connsiteY1" fmla="*/ 13063 h 6871063"/>
              <a:gd name="connsiteX2" fmla="*/ 7646852 w 7646852"/>
              <a:gd name="connsiteY2" fmla="*/ 6871063 h 6871063"/>
              <a:gd name="connsiteX3" fmla="*/ 5016138 w 7646852"/>
              <a:gd name="connsiteY3" fmla="*/ 6871063 h 6871063"/>
              <a:gd name="connsiteX4" fmla="*/ 0 w 7646852"/>
              <a:gd name="connsiteY4" fmla="*/ 0 h 6871063"/>
              <a:gd name="connsiteX0" fmla="*/ 0 w 7646852"/>
              <a:gd name="connsiteY0" fmla="*/ 0 h 6884126"/>
              <a:gd name="connsiteX1" fmla="*/ 7646852 w 7646852"/>
              <a:gd name="connsiteY1" fmla="*/ 13063 h 6884126"/>
              <a:gd name="connsiteX2" fmla="*/ 7646852 w 7646852"/>
              <a:gd name="connsiteY2" fmla="*/ 6871063 h 6884126"/>
              <a:gd name="connsiteX3" fmla="*/ 5003075 w 7646852"/>
              <a:gd name="connsiteY3" fmla="*/ 6884126 h 6884126"/>
              <a:gd name="connsiteX4" fmla="*/ 0 w 7646852"/>
              <a:gd name="connsiteY4" fmla="*/ 0 h 6884126"/>
              <a:gd name="connsiteX0" fmla="*/ 0 w 7646852"/>
              <a:gd name="connsiteY0" fmla="*/ 0 h 6871063"/>
              <a:gd name="connsiteX1" fmla="*/ 7646852 w 7646852"/>
              <a:gd name="connsiteY1" fmla="*/ 13063 h 6871063"/>
              <a:gd name="connsiteX2" fmla="*/ 7646852 w 7646852"/>
              <a:gd name="connsiteY2" fmla="*/ 6871063 h 6871063"/>
              <a:gd name="connsiteX3" fmla="*/ 4734186 w 7646852"/>
              <a:gd name="connsiteY3" fmla="*/ 6871063 h 6871063"/>
              <a:gd name="connsiteX4" fmla="*/ 0 w 7646852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6852" h="6871063">
                <a:moveTo>
                  <a:pt x="0" y="0"/>
                </a:moveTo>
                <a:lnTo>
                  <a:pt x="7646852" y="13063"/>
                </a:lnTo>
                <a:lnTo>
                  <a:pt x="7646852" y="6871063"/>
                </a:lnTo>
                <a:lnTo>
                  <a:pt x="4734186" y="68710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E6D893-11ED-4144-A9FD-7630FBB2E2A4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370259" y="517192"/>
            <a:ext cx="339032" cy="339033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6DFD3E4-836A-4687-94BF-27338C7678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7698" y="467532"/>
            <a:ext cx="3629939" cy="891246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820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61">
            <a:extLst>
              <a:ext uri="{FF2B5EF4-FFF2-40B4-BE49-F238E27FC236}">
                <a16:creationId xmlns:a16="http://schemas.microsoft.com/office/drawing/2014/main" id="{64D1503E-80D2-45EA-8713-F0B9F9990D59}"/>
              </a:ext>
            </a:extLst>
          </p:cNvPr>
          <p:cNvSpPr>
            <a:spLocks/>
          </p:cNvSpPr>
          <p:nvPr userDrawn="1"/>
        </p:nvSpPr>
        <p:spPr bwMode="auto">
          <a:xfrm>
            <a:off x="0" y="5157788"/>
            <a:ext cx="381000" cy="1431925"/>
          </a:xfrm>
          <a:custGeom>
            <a:avLst/>
            <a:gdLst>
              <a:gd name="T0" fmla="*/ 1002983754 w 285550"/>
              <a:gd name="T1" fmla="*/ 2147483646 h 1041430"/>
              <a:gd name="T2" fmla="*/ 1868852524 w 285550"/>
              <a:gd name="T3" fmla="*/ 2147483646 h 1041430"/>
              <a:gd name="T4" fmla="*/ 2147483646 w 285550"/>
              <a:gd name="T5" fmla="*/ 2147483646 h 1041430"/>
              <a:gd name="T6" fmla="*/ 2147483646 w 285550"/>
              <a:gd name="T7" fmla="*/ 2147483646 h 1041430"/>
              <a:gd name="T8" fmla="*/ 2147483646 w 285550"/>
              <a:gd name="T9" fmla="*/ 2147483646 h 1041430"/>
              <a:gd name="T10" fmla="*/ 2147483646 w 285550"/>
              <a:gd name="T11" fmla="*/ 2147483646 h 1041430"/>
              <a:gd name="T12" fmla="*/ 2147483646 w 285550"/>
              <a:gd name="T13" fmla="*/ 2147483646 h 1041430"/>
              <a:gd name="T14" fmla="*/ 2147483646 w 285550"/>
              <a:gd name="T15" fmla="*/ 2147483646 h 1041430"/>
              <a:gd name="T16" fmla="*/ 2147483646 w 285550"/>
              <a:gd name="T17" fmla="*/ 2147483646 h 1041430"/>
              <a:gd name="T18" fmla="*/ 2147483646 w 285550"/>
              <a:gd name="T19" fmla="*/ 2147483646 h 1041430"/>
              <a:gd name="T20" fmla="*/ 2147483646 w 285550"/>
              <a:gd name="T21" fmla="*/ 2147483646 h 1041430"/>
              <a:gd name="T22" fmla="*/ 2147483646 w 285550"/>
              <a:gd name="T23" fmla="*/ 2147483646 h 1041430"/>
              <a:gd name="T24" fmla="*/ 2147483646 w 285550"/>
              <a:gd name="T25" fmla="*/ 2147483646 h 1041430"/>
              <a:gd name="T26" fmla="*/ 2147483646 w 285550"/>
              <a:gd name="T27" fmla="*/ 2147483646 h 1041430"/>
              <a:gd name="T28" fmla="*/ 1753393407 w 285550"/>
              <a:gd name="T29" fmla="*/ 2147483646 h 1041430"/>
              <a:gd name="T30" fmla="*/ 815374160 w 285550"/>
              <a:gd name="T31" fmla="*/ 2147483646 h 1041430"/>
              <a:gd name="T32" fmla="*/ 0 w 285550"/>
              <a:gd name="T33" fmla="*/ 2147483646 h 1041430"/>
              <a:gd name="T34" fmla="*/ 0 w 285550"/>
              <a:gd name="T35" fmla="*/ 2147483646 h 1041430"/>
              <a:gd name="T36" fmla="*/ 252562832 w 285550"/>
              <a:gd name="T37" fmla="*/ 2147483646 h 1041430"/>
              <a:gd name="T38" fmla="*/ 728787621 w 285550"/>
              <a:gd name="T39" fmla="*/ 2147483646 h 1041430"/>
              <a:gd name="T40" fmla="*/ 1118442868 w 285550"/>
              <a:gd name="T41" fmla="*/ 2147483646 h 1041430"/>
              <a:gd name="T42" fmla="*/ 1363739759 w 285550"/>
              <a:gd name="T43" fmla="*/ 2147483646 h 1041430"/>
              <a:gd name="T44" fmla="*/ 1479222682 w 285550"/>
              <a:gd name="T45" fmla="*/ 2147483646 h 1041430"/>
              <a:gd name="T46" fmla="*/ 1479222682 w 285550"/>
              <a:gd name="T47" fmla="*/ 2147483646 h 1041430"/>
              <a:gd name="T48" fmla="*/ 1306021014 w 285550"/>
              <a:gd name="T49" fmla="*/ 2147483646 h 1041430"/>
              <a:gd name="T50" fmla="*/ 0 w 285550"/>
              <a:gd name="T51" fmla="*/ 0 h 1041430"/>
              <a:gd name="T52" fmla="*/ 598928703 w 285550"/>
              <a:gd name="T53" fmla="*/ 1416069131 h 1041430"/>
              <a:gd name="T54" fmla="*/ 1883288664 w 285550"/>
              <a:gd name="T55" fmla="*/ 2147483646 h 1041430"/>
              <a:gd name="T56" fmla="*/ 2147483646 w 285550"/>
              <a:gd name="T57" fmla="*/ 2147483646 h 1041430"/>
              <a:gd name="T58" fmla="*/ 2147483646 w 285550"/>
              <a:gd name="T59" fmla="*/ 2147483646 h 1041430"/>
              <a:gd name="T60" fmla="*/ 2147483646 w 285550"/>
              <a:gd name="T61" fmla="*/ 2147483646 h 1041430"/>
              <a:gd name="T62" fmla="*/ 2147483646 w 285550"/>
              <a:gd name="T63" fmla="*/ 2147483646 h 1041430"/>
              <a:gd name="T64" fmla="*/ 2147483646 w 285550"/>
              <a:gd name="T65" fmla="*/ 2147483646 h 1041430"/>
              <a:gd name="T66" fmla="*/ 2147483646 w 285550"/>
              <a:gd name="T67" fmla="*/ 2147483646 h 1041430"/>
              <a:gd name="T68" fmla="*/ 2147483646 w 285550"/>
              <a:gd name="T69" fmla="*/ 2147483646 h 1041430"/>
              <a:gd name="T70" fmla="*/ 2147483646 w 285550"/>
              <a:gd name="T71" fmla="*/ 2147483646 h 1041430"/>
              <a:gd name="T72" fmla="*/ 2147483646 w 285550"/>
              <a:gd name="T73" fmla="*/ 2147483646 h 1041430"/>
              <a:gd name="T74" fmla="*/ 2147483646 w 285550"/>
              <a:gd name="T75" fmla="*/ 2147483646 h 1041430"/>
              <a:gd name="T76" fmla="*/ 2147483646 w 285550"/>
              <a:gd name="T77" fmla="*/ 2147483646 h 1041430"/>
              <a:gd name="T78" fmla="*/ 2147483646 w 285550"/>
              <a:gd name="T79" fmla="*/ 2147483646 h 1041430"/>
              <a:gd name="T80" fmla="*/ 2147483646 w 285550"/>
              <a:gd name="T81" fmla="*/ 2147483646 h 1041430"/>
              <a:gd name="T82" fmla="*/ 2147483646 w 285550"/>
              <a:gd name="T83" fmla="*/ 2147483646 h 1041430"/>
              <a:gd name="T84" fmla="*/ 2147483646 w 285550"/>
              <a:gd name="T85" fmla="*/ 2147483646 h 1041430"/>
              <a:gd name="T86" fmla="*/ 2147483646 w 285550"/>
              <a:gd name="T87" fmla="*/ 2147483646 h 1041430"/>
              <a:gd name="T88" fmla="*/ 2147483646 w 285550"/>
              <a:gd name="T89" fmla="*/ 2147483646 h 1041430"/>
              <a:gd name="T90" fmla="*/ 2147483646 w 285550"/>
              <a:gd name="T91" fmla="*/ 2147483646 h 1041430"/>
              <a:gd name="T92" fmla="*/ 2147483646 w 285550"/>
              <a:gd name="T93" fmla="*/ 2147483646 h 1041430"/>
              <a:gd name="T94" fmla="*/ 2147483646 w 285550"/>
              <a:gd name="T95" fmla="*/ 2147483646 h 1041430"/>
              <a:gd name="T96" fmla="*/ 2147483646 w 285550"/>
              <a:gd name="T97" fmla="*/ 2147483646 h 1041430"/>
              <a:gd name="T98" fmla="*/ 2147483646 w 285550"/>
              <a:gd name="T99" fmla="*/ 2147483646 h 1041430"/>
              <a:gd name="T100" fmla="*/ 2147483646 w 285550"/>
              <a:gd name="T101" fmla="*/ 2147483646 h 1041430"/>
              <a:gd name="T102" fmla="*/ 2147483646 w 285550"/>
              <a:gd name="T103" fmla="*/ 2147483646 h 1041430"/>
              <a:gd name="T104" fmla="*/ 2147483646 w 285550"/>
              <a:gd name="T105" fmla="*/ 2147483646 h 1041430"/>
              <a:gd name="T106" fmla="*/ 2147483646 w 285550"/>
              <a:gd name="T107" fmla="*/ 2147483646 h 1041430"/>
              <a:gd name="T108" fmla="*/ 2147483646 w 285550"/>
              <a:gd name="T109" fmla="*/ 2147483646 h 1041430"/>
              <a:gd name="T110" fmla="*/ 2147483646 w 285550"/>
              <a:gd name="T111" fmla="*/ 2147483646 h 1041430"/>
              <a:gd name="T112" fmla="*/ 2147483646 w 285550"/>
              <a:gd name="T113" fmla="*/ 2147483646 h 1041430"/>
              <a:gd name="T114" fmla="*/ 1277174210 w 285550"/>
              <a:gd name="T115" fmla="*/ 2147483646 h 1041430"/>
              <a:gd name="T116" fmla="*/ 295878143 w 285550"/>
              <a:gd name="T117" fmla="*/ 2147483646 h 1041430"/>
              <a:gd name="T118" fmla="*/ 0 w 285550"/>
              <a:gd name="T119" fmla="*/ 2147483646 h 10414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5550" h="1041430">
                <a:moveTo>
                  <a:pt x="41476" y="353050"/>
                </a:moveTo>
                <a:lnTo>
                  <a:pt x="77281" y="389473"/>
                </a:lnTo>
                <a:lnTo>
                  <a:pt x="109506" y="428880"/>
                </a:lnTo>
                <a:lnTo>
                  <a:pt x="134570" y="470079"/>
                </a:lnTo>
                <a:lnTo>
                  <a:pt x="155456" y="513667"/>
                </a:lnTo>
                <a:lnTo>
                  <a:pt x="171569" y="559642"/>
                </a:lnTo>
                <a:lnTo>
                  <a:pt x="180520" y="605618"/>
                </a:lnTo>
                <a:lnTo>
                  <a:pt x="185294" y="653982"/>
                </a:lnTo>
                <a:lnTo>
                  <a:pt x="185294" y="701749"/>
                </a:lnTo>
                <a:lnTo>
                  <a:pt x="179326" y="750113"/>
                </a:lnTo>
                <a:lnTo>
                  <a:pt x="167988" y="798477"/>
                </a:lnTo>
                <a:lnTo>
                  <a:pt x="150682" y="846841"/>
                </a:lnTo>
                <a:lnTo>
                  <a:pt x="128602" y="893414"/>
                </a:lnTo>
                <a:lnTo>
                  <a:pt x="103538" y="932822"/>
                </a:lnTo>
                <a:lnTo>
                  <a:pt x="72507" y="972827"/>
                </a:lnTo>
                <a:lnTo>
                  <a:pt x="33718" y="1011637"/>
                </a:lnTo>
                <a:lnTo>
                  <a:pt x="0" y="1041430"/>
                </a:lnTo>
                <a:lnTo>
                  <a:pt x="0" y="759619"/>
                </a:lnTo>
                <a:lnTo>
                  <a:pt x="10444" y="739963"/>
                </a:lnTo>
                <a:lnTo>
                  <a:pt x="30137" y="691599"/>
                </a:lnTo>
                <a:lnTo>
                  <a:pt x="46250" y="639652"/>
                </a:lnTo>
                <a:lnTo>
                  <a:pt x="56394" y="587108"/>
                </a:lnTo>
                <a:lnTo>
                  <a:pt x="61169" y="532176"/>
                </a:lnTo>
                <a:lnTo>
                  <a:pt x="61169" y="474856"/>
                </a:lnTo>
                <a:lnTo>
                  <a:pt x="54007" y="415147"/>
                </a:lnTo>
                <a:lnTo>
                  <a:pt x="41476" y="353050"/>
                </a:lnTo>
                <a:close/>
                <a:moveTo>
                  <a:pt x="0" y="0"/>
                </a:moveTo>
                <a:lnTo>
                  <a:pt x="24767" y="20461"/>
                </a:lnTo>
                <a:lnTo>
                  <a:pt x="77879" y="71162"/>
                </a:lnTo>
                <a:lnTo>
                  <a:pt x="125022" y="123652"/>
                </a:lnTo>
                <a:lnTo>
                  <a:pt x="167392" y="179125"/>
                </a:lnTo>
                <a:lnTo>
                  <a:pt x="203198" y="236387"/>
                </a:lnTo>
                <a:lnTo>
                  <a:pt x="233035" y="296035"/>
                </a:lnTo>
                <a:lnTo>
                  <a:pt x="255712" y="356877"/>
                </a:lnTo>
                <a:lnTo>
                  <a:pt x="273018" y="419507"/>
                </a:lnTo>
                <a:lnTo>
                  <a:pt x="281970" y="485120"/>
                </a:lnTo>
                <a:lnTo>
                  <a:pt x="285550" y="551329"/>
                </a:lnTo>
                <a:lnTo>
                  <a:pt x="284357" y="599644"/>
                </a:lnTo>
                <a:lnTo>
                  <a:pt x="278986" y="647959"/>
                </a:lnTo>
                <a:lnTo>
                  <a:pt x="270631" y="693888"/>
                </a:lnTo>
                <a:lnTo>
                  <a:pt x="259293" y="737431"/>
                </a:lnTo>
                <a:lnTo>
                  <a:pt x="243180" y="778588"/>
                </a:lnTo>
                <a:lnTo>
                  <a:pt x="224681" y="816763"/>
                </a:lnTo>
                <a:lnTo>
                  <a:pt x="202004" y="851955"/>
                </a:lnTo>
                <a:lnTo>
                  <a:pt x="175150" y="885358"/>
                </a:lnTo>
                <a:lnTo>
                  <a:pt x="183505" y="872832"/>
                </a:lnTo>
                <a:lnTo>
                  <a:pt x="188875" y="861499"/>
                </a:lnTo>
                <a:lnTo>
                  <a:pt x="208568" y="799465"/>
                </a:lnTo>
                <a:lnTo>
                  <a:pt x="219907" y="741010"/>
                </a:lnTo>
                <a:lnTo>
                  <a:pt x="227068" y="683748"/>
                </a:lnTo>
                <a:lnTo>
                  <a:pt x="227068" y="629468"/>
                </a:lnTo>
                <a:lnTo>
                  <a:pt x="222294" y="576978"/>
                </a:lnTo>
                <a:lnTo>
                  <a:pt x="212149" y="526277"/>
                </a:lnTo>
                <a:lnTo>
                  <a:pt x="196037" y="477962"/>
                </a:lnTo>
                <a:lnTo>
                  <a:pt x="176344" y="432033"/>
                </a:lnTo>
                <a:lnTo>
                  <a:pt x="151280" y="387894"/>
                </a:lnTo>
                <a:lnTo>
                  <a:pt x="122635" y="344947"/>
                </a:lnTo>
                <a:lnTo>
                  <a:pt x="89217" y="304982"/>
                </a:lnTo>
                <a:lnTo>
                  <a:pt x="52815" y="267404"/>
                </a:lnTo>
                <a:lnTo>
                  <a:pt x="12235" y="230422"/>
                </a:lnTo>
                <a:lnTo>
                  <a:pt x="0" y="220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endParaRPr lang="en-GB" dirty="0"/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402F81D4-A301-41F0-B740-B7F1CB7B644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043380" y="199060"/>
            <a:ext cx="1870453" cy="906131"/>
            <a:chOff x="1293" y="1395"/>
            <a:chExt cx="3173" cy="1536"/>
          </a:xfrm>
          <a:solidFill>
            <a:schemeClr val="bg1"/>
          </a:solidFill>
        </p:grpSpPr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FE30397E-CC89-48B5-B3E0-3E66BCD6A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AB2BCA35-776D-40D7-B152-D85B6C3FA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693A39AD-8EA8-4350-BD1A-1B7DC69BF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C733D84E-F03C-48FB-8CA0-C31A6CF33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42DEE8B3-D1C9-44E2-A8DD-2B8F84FCE0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F517F29A-31F9-4609-A86F-D5C8712D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111A0654-750A-420C-A988-0A982AF4EF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2D44777D-9AB9-45EC-A005-2122162B9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14">
              <a:extLst>
                <a:ext uri="{FF2B5EF4-FFF2-40B4-BE49-F238E27FC236}">
                  <a16:creationId xmlns:a16="http://schemas.microsoft.com/office/drawing/2014/main" id="{5C70F1DB-E7D8-4113-A1BC-54533EC50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62146A9A-FA83-46E5-8482-3608ED2485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4F5CF7B4-AEA3-4ABF-B1D1-A1D7A6C5D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6691A5C6-CB81-48BD-ACCD-01021C46ED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71D9540B-11A5-4553-8447-D8656A537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3D10139C-1FEA-420F-9EBF-DC9405257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59B4C23E-F751-4885-9480-D683FA63C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A07601FC-0FB5-40A6-9535-EC0B0DF2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29A20A84-279C-42FB-9BF0-DA43DA418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54B2B6A7-BEA7-44AF-8215-E887A48D3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4" name="Group 128">
            <a:extLst>
              <a:ext uri="{FF2B5EF4-FFF2-40B4-BE49-F238E27FC236}">
                <a16:creationId xmlns:a16="http://schemas.microsoft.com/office/drawing/2014/main" id="{B4BEC177-0F30-4EB3-A67A-DEB2355CCD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46125" y="158749"/>
            <a:ext cx="542925" cy="3270251"/>
            <a:chOff x="-746567" y="159231"/>
            <a:chExt cx="544011" cy="3269769"/>
          </a:xfrm>
        </p:grpSpPr>
        <p:sp>
          <p:nvSpPr>
            <p:cNvPr id="55" name="Rectangle: Rounded Corners 73">
              <a:extLst>
                <a:ext uri="{FF2B5EF4-FFF2-40B4-BE49-F238E27FC236}">
                  <a16:creationId xmlns:a16="http://schemas.microsoft.com/office/drawing/2014/main" id="{FFF64CE3-98FE-4923-BB58-65F4FD566D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F4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: Rounded Corners 74">
              <a:extLst>
                <a:ext uri="{FF2B5EF4-FFF2-40B4-BE49-F238E27FC236}">
                  <a16:creationId xmlns:a16="http://schemas.microsoft.com/office/drawing/2014/main" id="{3D5CB322-426F-4F58-A534-01408723C4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32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: Rounded Corners 75">
              <a:extLst>
                <a:ext uri="{FF2B5EF4-FFF2-40B4-BE49-F238E27FC236}">
                  <a16:creationId xmlns:a16="http://schemas.microsoft.com/office/drawing/2014/main" id="{D7C93505-8802-4F5F-8562-63F1D62F88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98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: Rounded Corners 76">
              <a:extLst>
                <a:ext uri="{FF2B5EF4-FFF2-40B4-BE49-F238E27FC236}">
                  <a16:creationId xmlns:a16="http://schemas.microsoft.com/office/drawing/2014/main" id="{1728AA18-B53C-4260-8575-0A49A1256F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1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59" name="Rectangle: Rounded Corners 77">
              <a:extLst>
                <a:ext uri="{FF2B5EF4-FFF2-40B4-BE49-F238E27FC236}">
                  <a16:creationId xmlns:a16="http://schemas.microsoft.com/office/drawing/2014/main" id="{13794194-7BA4-421A-A9A5-26F2CB41BA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0" name="Rectangle: Rounded Corners 78">
              <a:extLst>
                <a:ext uri="{FF2B5EF4-FFF2-40B4-BE49-F238E27FC236}">
                  <a16:creationId xmlns:a16="http://schemas.microsoft.com/office/drawing/2014/main" id="{B73EBB61-2A4A-4F4B-8737-687518EFFB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Group 135">
            <a:extLst>
              <a:ext uri="{FF2B5EF4-FFF2-40B4-BE49-F238E27FC236}">
                <a16:creationId xmlns:a16="http://schemas.microsoft.com/office/drawing/2014/main" id="{E04BC46A-51DC-4C23-BA09-06EEDBFC8C6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435100" y="158749"/>
            <a:ext cx="544512" cy="3270251"/>
            <a:chOff x="-746567" y="159231"/>
            <a:chExt cx="544011" cy="3269769"/>
          </a:xfrm>
        </p:grpSpPr>
        <p:sp>
          <p:nvSpPr>
            <p:cNvPr id="62" name="Rectangle: Rounded Corners 80">
              <a:extLst>
                <a:ext uri="{FF2B5EF4-FFF2-40B4-BE49-F238E27FC236}">
                  <a16:creationId xmlns:a16="http://schemas.microsoft.com/office/drawing/2014/main" id="{A263D197-4A24-4C0B-8A42-2FC97ED58F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009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3" name="Rectangle: Rounded Corners 81">
              <a:extLst>
                <a:ext uri="{FF2B5EF4-FFF2-40B4-BE49-F238E27FC236}">
                  <a16:creationId xmlns:a16="http://schemas.microsoft.com/office/drawing/2014/main" id="{1D62300B-3035-4DF0-BC87-EC7B762200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C2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4" name="Rectangle: Rounded Corners 82">
              <a:extLst>
                <a:ext uri="{FF2B5EF4-FFF2-40B4-BE49-F238E27FC236}">
                  <a16:creationId xmlns:a16="http://schemas.microsoft.com/office/drawing/2014/main" id="{60DAFFE5-6C1A-45DB-A771-96680CF1DE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EF8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5" name="Rectangle: Rounded Corners 83">
              <a:extLst>
                <a:ext uri="{FF2B5EF4-FFF2-40B4-BE49-F238E27FC236}">
                  <a16:creationId xmlns:a16="http://schemas.microsoft.com/office/drawing/2014/main" id="{C61106EA-4080-42F3-AAA3-4463EE0D3A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40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6" name="Rectangle: Rounded Corners 84">
              <a:extLst>
                <a:ext uri="{FF2B5EF4-FFF2-40B4-BE49-F238E27FC236}">
                  <a16:creationId xmlns:a16="http://schemas.microsoft.com/office/drawing/2014/main" id="{13ED5662-C4FA-4872-A337-6DBC8BC885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D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: Rounded Corners 85">
              <a:extLst>
                <a:ext uri="{FF2B5EF4-FFF2-40B4-BE49-F238E27FC236}">
                  <a16:creationId xmlns:a16="http://schemas.microsoft.com/office/drawing/2014/main" id="{ADBA4753-59C8-49BD-96AE-432512EE60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D2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2284" y="2744599"/>
            <a:ext cx="10801349" cy="1894076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2286" y="4144861"/>
            <a:ext cx="10814604" cy="49839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3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CC43E46-5A09-4207-B4E6-01EF67EED9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0" y="6429433"/>
            <a:ext cx="3350826" cy="33470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9EAAC0-C815-44F7-B535-05F414A2CAE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93700" y="1692275"/>
            <a:ext cx="5032375" cy="439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22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4EC87247-C80C-4E06-97CE-7F6B4486C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2405" y="5628371"/>
            <a:ext cx="1997287" cy="978703"/>
          </a:xfrm>
          <a:prstGeom prst="rect">
            <a:avLst/>
          </a:prstGeom>
        </p:spPr>
      </p:pic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4F3FF193-1DE3-4798-BEA1-A59A6A5D51C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385917" y="-1"/>
            <a:ext cx="6819146" cy="6871063"/>
          </a:xfrm>
          <a:custGeom>
            <a:avLst/>
            <a:gdLst>
              <a:gd name="connsiteX0" fmla="*/ 0 w 7594600"/>
              <a:gd name="connsiteY0" fmla="*/ 0 h 6858000"/>
              <a:gd name="connsiteX1" fmla="*/ 7594600 w 7594600"/>
              <a:gd name="connsiteY1" fmla="*/ 0 h 6858000"/>
              <a:gd name="connsiteX2" fmla="*/ 7594600 w 7594600"/>
              <a:gd name="connsiteY2" fmla="*/ 6858000 h 6858000"/>
              <a:gd name="connsiteX3" fmla="*/ 0 w 7594600"/>
              <a:gd name="connsiteY3" fmla="*/ 6858000 h 6858000"/>
              <a:gd name="connsiteX4" fmla="*/ 0 w 7594600"/>
              <a:gd name="connsiteY4" fmla="*/ 0 h 6858000"/>
              <a:gd name="connsiteX0" fmla="*/ 0 w 7594600"/>
              <a:gd name="connsiteY0" fmla="*/ 0 h 6858000"/>
              <a:gd name="connsiteX1" fmla="*/ 7594600 w 7594600"/>
              <a:gd name="connsiteY1" fmla="*/ 0 h 6858000"/>
              <a:gd name="connsiteX2" fmla="*/ 7594600 w 7594600"/>
              <a:gd name="connsiteY2" fmla="*/ 6858000 h 6858000"/>
              <a:gd name="connsiteX3" fmla="*/ 4963886 w 7594600"/>
              <a:gd name="connsiteY3" fmla="*/ 6858000 h 6858000"/>
              <a:gd name="connsiteX4" fmla="*/ 0 w 7594600"/>
              <a:gd name="connsiteY4" fmla="*/ 0 h 6858000"/>
              <a:gd name="connsiteX0" fmla="*/ 0 w 7646852"/>
              <a:gd name="connsiteY0" fmla="*/ 0 h 6871063"/>
              <a:gd name="connsiteX1" fmla="*/ 7646852 w 7646852"/>
              <a:gd name="connsiteY1" fmla="*/ 13063 h 6871063"/>
              <a:gd name="connsiteX2" fmla="*/ 7646852 w 7646852"/>
              <a:gd name="connsiteY2" fmla="*/ 6871063 h 6871063"/>
              <a:gd name="connsiteX3" fmla="*/ 5016138 w 7646852"/>
              <a:gd name="connsiteY3" fmla="*/ 6871063 h 6871063"/>
              <a:gd name="connsiteX4" fmla="*/ 0 w 7646852"/>
              <a:gd name="connsiteY4" fmla="*/ 0 h 6871063"/>
              <a:gd name="connsiteX0" fmla="*/ 0 w 7646852"/>
              <a:gd name="connsiteY0" fmla="*/ 0 h 6884126"/>
              <a:gd name="connsiteX1" fmla="*/ 7646852 w 7646852"/>
              <a:gd name="connsiteY1" fmla="*/ 13063 h 6884126"/>
              <a:gd name="connsiteX2" fmla="*/ 7646852 w 7646852"/>
              <a:gd name="connsiteY2" fmla="*/ 6871063 h 6884126"/>
              <a:gd name="connsiteX3" fmla="*/ 5003075 w 7646852"/>
              <a:gd name="connsiteY3" fmla="*/ 6884126 h 6884126"/>
              <a:gd name="connsiteX4" fmla="*/ 0 w 7646852"/>
              <a:gd name="connsiteY4" fmla="*/ 0 h 6884126"/>
              <a:gd name="connsiteX0" fmla="*/ 0 w 7646852"/>
              <a:gd name="connsiteY0" fmla="*/ 0 h 6871063"/>
              <a:gd name="connsiteX1" fmla="*/ 7646852 w 7646852"/>
              <a:gd name="connsiteY1" fmla="*/ 13063 h 6871063"/>
              <a:gd name="connsiteX2" fmla="*/ 7646852 w 7646852"/>
              <a:gd name="connsiteY2" fmla="*/ 6871063 h 6871063"/>
              <a:gd name="connsiteX3" fmla="*/ 4734186 w 7646852"/>
              <a:gd name="connsiteY3" fmla="*/ 6871063 h 6871063"/>
              <a:gd name="connsiteX4" fmla="*/ 0 w 7646852"/>
              <a:gd name="connsiteY4" fmla="*/ 0 h 6871063"/>
              <a:gd name="connsiteX0" fmla="*/ 0 w 7646852"/>
              <a:gd name="connsiteY0" fmla="*/ 0 h 6871063"/>
              <a:gd name="connsiteX1" fmla="*/ 7646852 w 7646852"/>
              <a:gd name="connsiteY1" fmla="*/ 13063 h 6871063"/>
              <a:gd name="connsiteX2" fmla="*/ 7646852 w 7646852"/>
              <a:gd name="connsiteY2" fmla="*/ 6871063 h 6871063"/>
              <a:gd name="connsiteX3" fmla="*/ 3194873 w 7646852"/>
              <a:gd name="connsiteY3" fmla="*/ 6856995 h 6871063"/>
              <a:gd name="connsiteX4" fmla="*/ 0 w 7646852"/>
              <a:gd name="connsiteY4" fmla="*/ 0 h 6871063"/>
              <a:gd name="connsiteX0" fmla="*/ 0 w 7387759"/>
              <a:gd name="connsiteY0" fmla="*/ 0 h 6871063"/>
              <a:gd name="connsiteX1" fmla="*/ 7387759 w 7387759"/>
              <a:gd name="connsiteY1" fmla="*/ 13063 h 6871063"/>
              <a:gd name="connsiteX2" fmla="*/ 7387759 w 7387759"/>
              <a:gd name="connsiteY2" fmla="*/ 6871063 h 6871063"/>
              <a:gd name="connsiteX3" fmla="*/ 2935780 w 7387759"/>
              <a:gd name="connsiteY3" fmla="*/ 6856995 h 6871063"/>
              <a:gd name="connsiteX4" fmla="*/ 0 w 7387759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7759" h="6871063">
                <a:moveTo>
                  <a:pt x="0" y="0"/>
                </a:moveTo>
                <a:lnTo>
                  <a:pt x="7387759" y="13063"/>
                </a:lnTo>
                <a:lnTo>
                  <a:pt x="7387759" y="6871063"/>
                </a:lnTo>
                <a:lnTo>
                  <a:pt x="2935780" y="685699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50F8DDC-D993-4377-B10A-987B1B57AC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7698" y="410659"/>
            <a:ext cx="3629939" cy="1042125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DB01C9-1B88-410F-99D7-A7BB8C3C6957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370259" y="517192"/>
            <a:ext cx="339032" cy="3390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53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L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56ED883A-54AE-4DEA-9087-ACF5F47F7B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569" y="6393817"/>
            <a:ext cx="3461921" cy="345801"/>
          </a:xfrm>
          <a:prstGeom prst="rect">
            <a:avLst/>
          </a:prstGeom>
        </p:spPr>
      </p:pic>
      <p:pic>
        <p:nvPicPr>
          <p:cNvPr id="29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CCB327B8-5995-4900-96E0-9C382CEEA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119" y="5773582"/>
            <a:ext cx="1997287" cy="978703"/>
          </a:xfrm>
          <a:prstGeom prst="rect">
            <a:avLst/>
          </a:prstGeom>
        </p:spPr>
      </p:pic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562A7272-E75B-4C3D-8CEE-C96F3ED273E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6762750" cy="6858000"/>
          </a:xfrm>
          <a:custGeom>
            <a:avLst/>
            <a:gdLst>
              <a:gd name="connsiteX0" fmla="*/ 0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0 w 6762750"/>
              <a:gd name="connsiteY3" fmla="*/ 6858000 h 6858000"/>
              <a:gd name="connsiteX4" fmla="*/ 0 w 6762750"/>
              <a:gd name="connsiteY4" fmla="*/ 0 h 6858000"/>
              <a:gd name="connsiteX0" fmla="*/ 0 w 6762750"/>
              <a:gd name="connsiteY0" fmla="*/ 0 h 6858000"/>
              <a:gd name="connsiteX1" fmla="*/ 6762750 w 6762750"/>
              <a:gd name="connsiteY1" fmla="*/ 0 h 6858000"/>
              <a:gd name="connsiteX2" fmla="*/ 5456464 w 6762750"/>
              <a:gd name="connsiteY2" fmla="*/ 6844937 h 6858000"/>
              <a:gd name="connsiteX3" fmla="*/ 0 w 6762750"/>
              <a:gd name="connsiteY3" fmla="*/ 6858000 h 6858000"/>
              <a:gd name="connsiteX4" fmla="*/ 0 w 676275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50" h="6858000">
                <a:moveTo>
                  <a:pt x="0" y="0"/>
                </a:moveTo>
                <a:lnTo>
                  <a:pt x="6762750" y="0"/>
                </a:lnTo>
                <a:lnTo>
                  <a:pt x="5456464" y="68449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 dirty="0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1896F304-DBBE-419D-B3C4-0E90650568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485206" y="2011681"/>
            <a:ext cx="5511532" cy="42319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8" name="Text Placeholder 11">
            <a:extLst>
              <a:ext uri="{FF2B5EF4-FFF2-40B4-BE49-F238E27FC236}">
                <a16:creationId xmlns:a16="http://schemas.microsoft.com/office/drawing/2014/main" id="{4B31D34A-70A5-4FFF-B346-C8F8CB4624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81417" y="410660"/>
            <a:ext cx="4313329" cy="1347802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D7F0E45-8A7D-496E-BE47-33F384AEFD58}"/>
              </a:ext>
            </a:extLst>
          </p:cNvPr>
          <p:cNvGrpSpPr/>
          <p:nvPr userDrawn="1"/>
        </p:nvGrpSpPr>
        <p:grpSpPr>
          <a:xfrm flipH="1">
            <a:off x="-998201" y="8282843"/>
            <a:ext cx="871744" cy="597335"/>
            <a:chOff x="9185" y="616441"/>
            <a:chExt cx="871744" cy="59733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2991807-B5B1-41D1-9ADA-623E61C9B106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rgbClr val="EF82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E47BDC2-7995-4405-A631-FE70B40FE94B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rgbClr val="EF82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893CA95-CDC8-405F-B517-B7C522F2B0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rgbClr val="EF8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BB789EC-47D3-4CCA-8431-E8DC2042C1B2}"/>
              </a:ext>
            </a:extLst>
          </p:cNvPr>
          <p:cNvGrpSpPr/>
          <p:nvPr userDrawn="1"/>
        </p:nvGrpSpPr>
        <p:grpSpPr>
          <a:xfrm flipH="1">
            <a:off x="-1005705" y="7557199"/>
            <a:ext cx="871744" cy="597335"/>
            <a:chOff x="9185" y="616441"/>
            <a:chExt cx="871744" cy="59733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17D86F8-9175-4145-B432-4D2C58BAF0C3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rgbClr val="00935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BBABC6-DD2B-4790-846A-62BF55B4144D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rgbClr val="0093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E76E612-3C58-4F91-BA4E-BDF86C5FD1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rgbClr val="0093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CB952D09-A9EA-4355-B67D-684356B4352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952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69AE1D92-1134-477C-AD3F-468FC1660C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109" y="1825625"/>
            <a:ext cx="2063762" cy="334187"/>
          </a:xfrm>
          <a:prstGeom prst="rect">
            <a:avLst/>
          </a:prstGeom>
        </p:spPr>
        <p:txBody>
          <a:bodyPr vert="horz" lIns="91438" tIns="45719" rIns="91438" bIns="45719" numCol="1" rtlCol="0">
            <a:normAutofit/>
          </a:bodyPr>
          <a:lstStyle>
            <a:lvl1pPr marL="0" indent="0">
              <a:buNone/>
              <a:defRPr sz="2000" b="1">
                <a:solidFill>
                  <a:srgbClr val="6988C0"/>
                </a:solidFill>
              </a:defRPr>
            </a:lvl1pPr>
            <a:lvl2pPr marL="457189" indent="0">
              <a:buNone/>
              <a:defRPr>
                <a:solidFill>
                  <a:schemeClr val="accent6"/>
                </a:solidFill>
              </a:defRPr>
            </a:lvl2pPr>
            <a:lvl3pPr marL="1200127" indent="-285750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3pPr>
            <a:lvl4pPr marL="1657316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05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13DB2DED-28D8-43AB-8200-3D92194F5D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1138" y="2198688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769A3B79-B949-472C-B205-84A96F69AB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3688" y="2168624"/>
            <a:ext cx="795295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09" name="Text Placeholder 3">
            <a:extLst>
              <a:ext uri="{FF2B5EF4-FFF2-40B4-BE49-F238E27FC236}">
                <a16:creationId xmlns:a16="http://schemas.microsoft.com/office/drawing/2014/main" id="{B4C9D20B-687D-4997-A2F5-924B7BE9B5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4875" y="3090812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FE36B059-453A-4EA3-9397-4DD01312A5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7425" y="3060748"/>
            <a:ext cx="795295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12" name="Text Placeholder 3">
            <a:extLst>
              <a:ext uri="{FF2B5EF4-FFF2-40B4-BE49-F238E27FC236}">
                <a16:creationId xmlns:a16="http://schemas.microsoft.com/office/drawing/2014/main" id="{3614D114-286F-41D5-ADD6-FEB575F006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30157" y="2198688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97332209-E675-42C1-BD88-E8670447A66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42708" y="2168624"/>
            <a:ext cx="780874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14" name="Text Placeholder 3">
            <a:extLst>
              <a:ext uri="{FF2B5EF4-FFF2-40B4-BE49-F238E27FC236}">
                <a16:creationId xmlns:a16="http://schemas.microsoft.com/office/drawing/2014/main" id="{C442CDF3-593F-4AF6-8578-B7E4C18163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23894" y="3090812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15" name="Picture Placeholder 7">
            <a:extLst>
              <a:ext uri="{FF2B5EF4-FFF2-40B4-BE49-F238E27FC236}">
                <a16:creationId xmlns:a16="http://schemas.microsoft.com/office/drawing/2014/main" id="{F9C961DB-8820-4850-9646-34F30E22064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6445" y="3060748"/>
            <a:ext cx="780874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16" name="Text Placeholder 3">
            <a:extLst>
              <a:ext uri="{FF2B5EF4-FFF2-40B4-BE49-F238E27FC236}">
                <a16:creationId xmlns:a16="http://schemas.microsoft.com/office/drawing/2014/main" id="{98E50B07-6836-442A-BF27-569347EC82F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723894" y="3992297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A239BAB2-38E4-4CA6-A0CF-2C0AA121621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836445" y="3962233"/>
            <a:ext cx="780874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18" name="Text Placeholder 3">
            <a:extLst>
              <a:ext uri="{FF2B5EF4-FFF2-40B4-BE49-F238E27FC236}">
                <a16:creationId xmlns:a16="http://schemas.microsoft.com/office/drawing/2014/main" id="{622C4290-BBE0-43A6-AE1F-570C7762D9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983448" y="2198688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7E90E129-521C-4E4B-880F-C01C6673733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084424" y="2168624"/>
            <a:ext cx="77665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20" name="Text Placeholder 3">
            <a:extLst>
              <a:ext uri="{FF2B5EF4-FFF2-40B4-BE49-F238E27FC236}">
                <a16:creationId xmlns:a16="http://schemas.microsoft.com/office/drawing/2014/main" id="{0598BF8C-065C-4EB9-BA42-915C80A100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977185" y="3090812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11A52E45-C7AD-4004-9768-E084ED1F3AF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78161" y="3060748"/>
            <a:ext cx="77665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23" name="Text Placeholder 3">
            <a:extLst>
              <a:ext uri="{FF2B5EF4-FFF2-40B4-BE49-F238E27FC236}">
                <a16:creationId xmlns:a16="http://schemas.microsoft.com/office/drawing/2014/main" id="{5075C0C0-0FC7-445A-B171-8931CAC59B3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194722" y="2199621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9A10C3F0-6073-453E-AE5F-067C4B494F8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307273" y="2169557"/>
            <a:ext cx="77526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25" name="Text Placeholder 3">
            <a:extLst>
              <a:ext uri="{FF2B5EF4-FFF2-40B4-BE49-F238E27FC236}">
                <a16:creationId xmlns:a16="http://schemas.microsoft.com/office/drawing/2014/main" id="{8CDE6545-4274-45C8-B319-B3DB8AB23B7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88459" y="3091745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4AB522A4-6F2C-4621-BE23-3C24AAEFBF1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301010" y="3061681"/>
            <a:ext cx="77526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27" name="Text Placeholder 3">
            <a:extLst>
              <a:ext uri="{FF2B5EF4-FFF2-40B4-BE49-F238E27FC236}">
                <a16:creationId xmlns:a16="http://schemas.microsoft.com/office/drawing/2014/main" id="{066A5D9F-60F5-4C69-8C11-FAC5118BC97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88459" y="3993230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6551394A-FDF1-49E6-ACCC-85F0AC18A6E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301010" y="3963166"/>
            <a:ext cx="77526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38330C2B-2397-4A79-8DA2-DA75EF4E5F38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14987" y="4112614"/>
            <a:ext cx="2063762" cy="331423"/>
          </a:xfrm>
          <a:prstGeom prst="rect">
            <a:avLst/>
          </a:prstGeom>
        </p:spPr>
        <p:txBody>
          <a:bodyPr vert="horz" lIns="91438" tIns="45719" rIns="91438" bIns="45719" numCol="1" rtlCol="0">
            <a:noAutofit/>
          </a:bodyPr>
          <a:lstStyle>
            <a:lvl1pPr marL="0" indent="0">
              <a:buNone/>
              <a:defRPr sz="2000" b="1">
                <a:solidFill>
                  <a:srgbClr val="6988C0"/>
                </a:solidFill>
              </a:defRPr>
            </a:lvl1pPr>
            <a:lvl2pPr marL="457189" indent="0">
              <a:buNone/>
              <a:defRPr>
                <a:solidFill>
                  <a:schemeClr val="accent6"/>
                </a:solidFill>
              </a:defRPr>
            </a:lvl2pPr>
            <a:lvl3pPr marL="1200127" indent="-285750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3pPr>
            <a:lvl4pPr marL="1657316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05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30" name="Text Placeholder 3">
            <a:extLst>
              <a:ext uri="{FF2B5EF4-FFF2-40B4-BE49-F238E27FC236}">
                <a16:creationId xmlns:a16="http://schemas.microsoft.com/office/drawing/2014/main" id="{0BBF3380-6891-4DB0-8CE6-C1482519BC0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488016" y="4474102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31" name="Picture Placeholder 7">
            <a:extLst>
              <a:ext uri="{FF2B5EF4-FFF2-40B4-BE49-F238E27FC236}">
                <a16:creationId xmlns:a16="http://schemas.microsoft.com/office/drawing/2014/main" id="{3A0AF76C-6F4E-4C3A-B6F3-E67B6F2C01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00567" y="4444038"/>
            <a:ext cx="77457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32" name="Text Placeholder 3">
            <a:extLst>
              <a:ext uri="{FF2B5EF4-FFF2-40B4-BE49-F238E27FC236}">
                <a16:creationId xmlns:a16="http://schemas.microsoft.com/office/drawing/2014/main" id="{C04160D4-C36A-42E2-9B62-473F0EE2DB6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481753" y="5366226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BF42D795-87F5-404A-9BDF-C9C1862A5143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594304" y="5336162"/>
            <a:ext cx="77457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DBC48358-2818-4A8D-A447-C6A2744E2694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9566863" y="4052455"/>
            <a:ext cx="2063762" cy="331424"/>
          </a:xfrm>
          <a:prstGeom prst="rect">
            <a:avLst/>
          </a:prstGeom>
        </p:spPr>
        <p:txBody>
          <a:bodyPr vert="horz" lIns="91438" tIns="45719" rIns="91438" bIns="45719" numCol="1" rtlCol="0">
            <a:noAutofit/>
          </a:bodyPr>
          <a:lstStyle>
            <a:lvl1pPr marL="0" indent="0">
              <a:buNone/>
              <a:defRPr sz="2000" b="1">
                <a:solidFill>
                  <a:srgbClr val="6988C0"/>
                </a:solidFill>
              </a:defRPr>
            </a:lvl1pPr>
            <a:lvl2pPr marL="457189" indent="0">
              <a:buNone/>
              <a:defRPr>
                <a:solidFill>
                  <a:schemeClr val="accent6"/>
                </a:solidFill>
              </a:defRPr>
            </a:lvl2pPr>
            <a:lvl3pPr marL="1200127" indent="-285750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3pPr>
            <a:lvl4pPr marL="1657316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05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38" name="Text Placeholder 3">
            <a:extLst>
              <a:ext uri="{FF2B5EF4-FFF2-40B4-BE49-F238E27FC236}">
                <a16:creationId xmlns:a16="http://schemas.microsoft.com/office/drawing/2014/main" id="{63A52939-83A8-4231-B6FD-B6A4F4C419F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439892" y="4413943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39" name="Picture Placeholder 7">
            <a:extLst>
              <a:ext uri="{FF2B5EF4-FFF2-40B4-BE49-F238E27FC236}">
                <a16:creationId xmlns:a16="http://schemas.microsoft.com/office/drawing/2014/main" id="{A060524B-D104-44E1-8F8F-17D9E157BD0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552443" y="4383879"/>
            <a:ext cx="77457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40" name="Text Placeholder 3">
            <a:extLst>
              <a:ext uri="{FF2B5EF4-FFF2-40B4-BE49-F238E27FC236}">
                <a16:creationId xmlns:a16="http://schemas.microsoft.com/office/drawing/2014/main" id="{28FB42A9-443E-45EC-B6F1-20620DDACCF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50834" y="5270874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41" name="Picture Placeholder 7">
            <a:extLst>
              <a:ext uri="{FF2B5EF4-FFF2-40B4-BE49-F238E27FC236}">
                <a16:creationId xmlns:a16="http://schemas.microsoft.com/office/drawing/2014/main" id="{CD9EFF43-2D4B-4E4F-BE37-A4221EB082F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546180" y="5276003"/>
            <a:ext cx="77457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42" name="Text Placeholder 3">
            <a:extLst>
              <a:ext uri="{FF2B5EF4-FFF2-40B4-BE49-F238E27FC236}">
                <a16:creationId xmlns:a16="http://schemas.microsoft.com/office/drawing/2014/main" id="{20A268D6-71A3-44B4-BE0A-75890AAED94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0439202" y="2159812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43" name="Picture Placeholder 7">
            <a:extLst>
              <a:ext uri="{FF2B5EF4-FFF2-40B4-BE49-F238E27FC236}">
                <a16:creationId xmlns:a16="http://schemas.microsoft.com/office/drawing/2014/main" id="{50AC2BA8-8961-4875-905D-66DC97137DA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551753" y="2129748"/>
            <a:ext cx="77526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44" name="Text Placeholder 3">
            <a:extLst>
              <a:ext uri="{FF2B5EF4-FFF2-40B4-BE49-F238E27FC236}">
                <a16:creationId xmlns:a16="http://schemas.microsoft.com/office/drawing/2014/main" id="{C470B02F-AAAF-4D81-84ED-361989DB777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432939" y="3051936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45" name="Picture Placeholder 7">
            <a:extLst>
              <a:ext uri="{FF2B5EF4-FFF2-40B4-BE49-F238E27FC236}">
                <a16:creationId xmlns:a16="http://schemas.microsoft.com/office/drawing/2014/main" id="{9DBF4CBC-0AEE-4133-BA93-58F0F2BC1073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9545490" y="3021872"/>
            <a:ext cx="77526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47" name="Text Placeholder 3">
            <a:extLst>
              <a:ext uri="{FF2B5EF4-FFF2-40B4-BE49-F238E27FC236}">
                <a16:creationId xmlns:a16="http://schemas.microsoft.com/office/drawing/2014/main" id="{38B5C6AC-ED96-4947-8F88-9E64CF19431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983448" y="3980003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48" name="Picture Placeholder 7">
            <a:extLst>
              <a:ext uri="{FF2B5EF4-FFF2-40B4-BE49-F238E27FC236}">
                <a16:creationId xmlns:a16="http://schemas.microsoft.com/office/drawing/2014/main" id="{B1F48FA2-A903-45F0-B2CF-0B40064744C5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5084424" y="3949939"/>
            <a:ext cx="77665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DCC256A3-BC21-41D6-A47A-9DB56BDEEB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264797" y="1889151"/>
            <a:ext cx="2080291" cy="785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281185F9-265B-4240-82BD-818852A7CD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04" y="331939"/>
            <a:ext cx="2131894" cy="1029995"/>
          </a:xfrm>
          <a:prstGeom prst="rect">
            <a:avLst/>
          </a:prstGeom>
        </p:spPr>
      </p:pic>
      <p:sp>
        <p:nvSpPr>
          <p:cNvPr id="207" name="Text Placeholder 11">
            <a:extLst>
              <a:ext uri="{FF2B5EF4-FFF2-40B4-BE49-F238E27FC236}">
                <a16:creationId xmlns:a16="http://schemas.microsoft.com/office/drawing/2014/main" id="{DA86433C-6074-4F85-B3C6-F5F9AEEFCB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17319" y="410660"/>
            <a:ext cx="7577427" cy="692150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YOUR GLOBAL TEAM </a:t>
            </a:r>
            <a:endParaRPr lang="en-AU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225DC8F-AF65-47FB-8846-797C72B3DF56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19EECDDF-6FEC-4B52-B903-FD9D81C702A5}"/>
              </a:ext>
            </a:extLst>
          </p:cNvPr>
          <p:cNvSpPr>
            <a:spLocks noGrp="1"/>
          </p:cNvSpPr>
          <p:nvPr>
            <p:ph idx="57" hasCustomPrompt="1"/>
          </p:nvPr>
        </p:nvSpPr>
        <p:spPr>
          <a:xfrm>
            <a:off x="2887514" y="1833504"/>
            <a:ext cx="4287951" cy="334187"/>
          </a:xfrm>
          <a:prstGeom prst="rect">
            <a:avLst/>
          </a:prstGeom>
        </p:spPr>
        <p:txBody>
          <a:bodyPr vert="horz" lIns="91438" tIns="45719" rIns="91438" bIns="45719" numCol="1" rtlCol="0">
            <a:normAutofit/>
          </a:bodyPr>
          <a:lstStyle>
            <a:lvl1pPr marL="0" indent="0">
              <a:buNone/>
              <a:defRPr sz="2000" b="1">
                <a:solidFill>
                  <a:srgbClr val="6988C0"/>
                </a:solidFill>
              </a:defRPr>
            </a:lvl1pPr>
            <a:lvl2pPr marL="457189" indent="0">
              <a:buNone/>
              <a:defRPr>
                <a:solidFill>
                  <a:schemeClr val="accent6"/>
                </a:solidFill>
              </a:defRPr>
            </a:lvl2pPr>
            <a:lvl3pPr marL="1200127" indent="-285750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3pPr>
            <a:lvl4pPr marL="1657316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05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0576E936-A162-4E08-99F8-F94F79D1EF4C}"/>
              </a:ext>
            </a:extLst>
          </p:cNvPr>
          <p:cNvSpPr>
            <a:spLocks noGrp="1"/>
          </p:cNvSpPr>
          <p:nvPr>
            <p:ph idx="58" hasCustomPrompt="1"/>
          </p:nvPr>
        </p:nvSpPr>
        <p:spPr>
          <a:xfrm>
            <a:off x="7321915" y="1831808"/>
            <a:ext cx="4308599" cy="334187"/>
          </a:xfrm>
          <a:prstGeom prst="rect">
            <a:avLst/>
          </a:prstGeom>
        </p:spPr>
        <p:txBody>
          <a:bodyPr vert="horz" lIns="91438" tIns="45719" rIns="91438" bIns="45719" numCol="1" rtlCol="0">
            <a:normAutofit/>
          </a:bodyPr>
          <a:lstStyle>
            <a:lvl1pPr marL="0" indent="0">
              <a:buNone/>
              <a:defRPr sz="2000" b="1">
                <a:solidFill>
                  <a:srgbClr val="6988C0"/>
                </a:solidFill>
              </a:defRPr>
            </a:lvl1pPr>
            <a:lvl2pPr marL="457189" indent="0">
              <a:buNone/>
              <a:defRPr>
                <a:solidFill>
                  <a:schemeClr val="accent6"/>
                </a:solidFill>
              </a:defRPr>
            </a:lvl2pPr>
            <a:lvl3pPr marL="1200127" indent="-285750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3pPr>
            <a:lvl4pPr marL="1657316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05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560236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ouble - side s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C625A88D-A42D-42E4-87D9-5B5AF55C2132}"/>
              </a:ext>
            </a:extLst>
          </p:cNvPr>
          <p:cNvSpPr/>
          <p:nvPr userDrawn="1"/>
        </p:nvSpPr>
        <p:spPr>
          <a:xfrm>
            <a:off x="1" y="-28136"/>
            <a:ext cx="4195096" cy="6944251"/>
          </a:xfrm>
          <a:custGeom>
            <a:avLst/>
            <a:gdLst>
              <a:gd name="connsiteX0" fmla="*/ 0 w 6361521"/>
              <a:gd name="connsiteY0" fmla="*/ 0 h 6887980"/>
              <a:gd name="connsiteX1" fmla="*/ 6361521 w 6361521"/>
              <a:gd name="connsiteY1" fmla="*/ 0 h 6887980"/>
              <a:gd name="connsiteX2" fmla="*/ 6361521 w 6361521"/>
              <a:gd name="connsiteY2" fmla="*/ 6887980 h 6887980"/>
              <a:gd name="connsiteX3" fmla="*/ 0 w 6361521"/>
              <a:gd name="connsiteY3" fmla="*/ 6887980 h 6887980"/>
              <a:gd name="connsiteX4" fmla="*/ 0 w 6361521"/>
              <a:gd name="connsiteY4" fmla="*/ 0 h 6887980"/>
              <a:gd name="connsiteX0" fmla="*/ 0 w 6361521"/>
              <a:gd name="connsiteY0" fmla="*/ 0 h 6887980"/>
              <a:gd name="connsiteX1" fmla="*/ 6361521 w 6361521"/>
              <a:gd name="connsiteY1" fmla="*/ 0 h 6887980"/>
              <a:gd name="connsiteX2" fmla="*/ 3674591 w 6361521"/>
              <a:gd name="connsiteY2" fmla="*/ 6873912 h 6887980"/>
              <a:gd name="connsiteX3" fmla="*/ 0 w 6361521"/>
              <a:gd name="connsiteY3" fmla="*/ 6887980 h 6887980"/>
              <a:gd name="connsiteX4" fmla="*/ 0 w 6361521"/>
              <a:gd name="connsiteY4" fmla="*/ 0 h 6887980"/>
              <a:gd name="connsiteX0" fmla="*/ 0 w 3674591"/>
              <a:gd name="connsiteY0" fmla="*/ 0 h 6887980"/>
              <a:gd name="connsiteX1" fmla="*/ 2971207 w 3674591"/>
              <a:gd name="connsiteY1" fmla="*/ 14068 h 6887980"/>
              <a:gd name="connsiteX2" fmla="*/ 3674591 w 3674591"/>
              <a:gd name="connsiteY2" fmla="*/ 6873912 h 6887980"/>
              <a:gd name="connsiteX3" fmla="*/ 0 w 3674591"/>
              <a:gd name="connsiteY3" fmla="*/ 6887980 h 6887980"/>
              <a:gd name="connsiteX4" fmla="*/ 0 w 3674591"/>
              <a:gd name="connsiteY4" fmla="*/ 0 h 6887980"/>
              <a:gd name="connsiteX0" fmla="*/ 0 w 8401336"/>
              <a:gd name="connsiteY0" fmla="*/ 0 h 6887980"/>
              <a:gd name="connsiteX1" fmla="*/ 2971207 w 8401336"/>
              <a:gd name="connsiteY1" fmla="*/ 14068 h 6887980"/>
              <a:gd name="connsiteX2" fmla="*/ 8401336 w 8401336"/>
              <a:gd name="connsiteY2" fmla="*/ 6845777 h 6887980"/>
              <a:gd name="connsiteX3" fmla="*/ 0 w 8401336"/>
              <a:gd name="connsiteY3" fmla="*/ 6887980 h 6887980"/>
              <a:gd name="connsiteX4" fmla="*/ 0 w 8401336"/>
              <a:gd name="connsiteY4" fmla="*/ 0 h 6887980"/>
              <a:gd name="connsiteX0" fmla="*/ 0 w 8401336"/>
              <a:gd name="connsiteY0" fmla="*/ 42202 h 6930182"/>
              <a:gd name="connsiteX1" fmla="*/ 2914936 w 8401336"/>
              <a:gd name="connsiteY1" fmla="*/ 0 h 6930182"/>
              <a:gd name="connsiteX2" fmla="*/ 8401336 w 8401336"/>
              <a:gd name="connsiteY2" fmla="*/ 6887979 h 6930182"/>
              <a:gd name="connsiteX3" fmla="*/ 0 w 8401336"/>
              <a:gd name="connsiteY3" fmla="*/ 6930182 h 6930182"/>
              <a:gd name="connsiteX4" fmla="*/ 0 w 8401336"/>
              <a:gd name="connsiteY4" fmla="*/ 42202 h 6930182"/>
              <a:gd name="connsiteX0" fmla="*/ 0 w 8401336"/>
              <a:gd name="connsiteY0" fmla="*/ 0 h 6887980"/>
              <a:gd name="connsiteX1" fmla="*/ 4856278 w 8401336"/>
              <a:gd name="connsiteY1" fmla="*/ 14069 h 6887980"/>
              <a:gd name="connsiteX2" fmla="*/ 8401336 w 8401336"/>
              <a:gd name="connsiteY2" fmla="*/ 6845777 h 6887980"/>
              <a:gd name="connsiteX3" fmla="*/ 0 w 8401336"/>
              <a:gd name="connsiteY3" fmla="*/ 6887980 h 6887980"/>
              <a:gd name="connsiteX4" fmla="*/ 0 w 8401336"/>
              <a:gd name="connsiteY4" fmla="*/ 0 h 6887980"/>
              <a:gd name="connsiteX0" fmla="*/ 0 w 8401336"/>
              <a:gd name="connsiteY0" fmla="*/ 28134 h 6916114"/>
              <a:gd name="connsiteX1" fmla="*/ 4856278 w 8401336"/>
              <a:gd name="connsiteY1" fmla="*/ 0 h 6916114"/>
              <a:gd name="connsiteX2" fmla="*/ 8401336 w 8401336"/>
              <a:gd name="connsiteY2" fmla="*/ 6873911 h 6916114"/>
              <a:gd name="connsiteX3" fmla="*/ 0 w 8401336"/>
              <a:gd name="connsiteY3" fmla="*/ 6916114 h 6916114"/>
              <a:gd name="connsiteX4" fmla="*/ 0 w 8401336"/>
              <a:gd name="connsiteY4" fmla="*/ 28134 h 6916114"/>
              <a:gd name="connsiteX0" fmla="*/ 0 w 8401336"/>
              <a:gd name="connsiteY0" fmla="*/ 28134 h 6916114"/>
              <a:gd name="connsiteX1" fmla="*/ 4856278 w 8401336"/>
              <a:gd name="connsiteY1" fmla="*/ 0 h 6916114"/>
              <a:gd name="connsiteX2" fmla="*/ 8401336 w 8401336"/>
              <a:gd name="connsiteY2" fmla="*/ 6902047 h 6916114"/>
              <a:gd name="connsiteX3" fmla="*/ 0 w 8401336"/>
              <a:gd name="connsiteY3" fmla="*/ 6916114 h 6916114"/>
              <a:gd name="connsiteX4" fmla="*/ 0 w 8401336"/>
              <a:gd name="connsiteY4" fmla="*/ 28134 h 6916114"/>
              <a:gd name="connsiteX0" fmla="*/ 0 w 8401336"/>
              <a:gd name="connsiteY0" fmla="*/ 0 h 6887980"/>
              <a:gd name="connsiteX1" fmla="*/ 2183416 w 8401336"/>
              <a:gd name="connsiteY1" fmla="*/ 1 h 6887980"/>
              <a:gd name="connsiteX2" fmla="*/ 8401336 w 8401336"/>
              <a:gd name="connsiteY2" fmla="*/ 6873913 h 6887980"/>
              <a:gd name="connsiteX3" fmla="*/ 0 w 8401336"/>
              <a:gd name="connsiteY3" fmla="*/ 6887980 h 6887980"/>
              <a:gd name="connsiteX4" fmla="*/ 0 w 8401336"/>
              <a:gd name="connsiteY4" fmla="*/ 0 h 6887980"/>
              <a:gd name="connsiteX0" fmla="*/ 0 w 4195096"/>
              <a:gd name="connsiteY0" fmla="*/ 0 h 6916116"/>
              <a:gd name="connsiteX1" fmla="*/ 2183416 w 4195096"/>
              <a:gd name="connsiteY1" fmla="*/ 1 h 6916116"/>
              <a:gd name="connsiteX2" fmla="*/ 4195096 w 4195096"/>
              <a:gd name="connsiteY2" fmla="*/ 6916116 h 6916116"/>
              <a:gd name="connsiteX3" fmla="*/ 0 w 4195096"/>
              <a:gd name="connsiteY3" fmla="*/ 6887980 h 6916116"/>
              <a:gd name="connsiteX4" fmla="*/ 0 w 4195096"/>
              <a:gd name="connsiteY4" fmla="*/ 0 h 6916116"/>
              <a:gd name="connsiteX0" fmla="*/ 0 w 4195096"/>
              <a:gd name="connsiteY0" fmla="*/ 28135 h 6944251"/>
              <a:gd name="connsiteX1" fmla="*/ 2253754 w 4195096"/>
              <a:gd name="connsiteY1" fmla="*/ 0 h 6944251"/>
              <a:gd name="connsiteX2" fmla="*/ 4195096 w 4195096"/>
              <a:gd name="connsiteY2" fmla="*/ 6944251 h 6944251"/>
              <a:gd name="connsiteX3" fmla="*/ 0 w 4195096"/>
              <a:gd name="connsiteY3" fmla="*/ 6916115 h 6944251"/>
              <a:gd name="connsiteX4" fmla="*/ 0 w 4195096"/>
              <a:gd name="connsiteY4" fmla="*/ 28135 h 69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5096" h="6944251">
                <a:moveTo>
                  <a:pt x="0" y="28135"/>
                </a:moveTo>
                <a:lnTo>
                  <a:pt x="2253754" y="0"/>
                </a:lnTo>
                <a:lnTo>
                  <a:pt x="4195096" y="6944251"/>
                </a:lnTo>
                <a:lnTo>
                  <a:pt x="0" y="6916115"/>
                </a:lnTo>
                <a:lnTo>
                  <a:pt x="0" y="28135"/>
                </a:lnTo>
                <a:close/>
              </a:path>
            </a:pathLst>
          </a:custGeom>
          <a:solidFill>
            <a:srgbClr val="232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CA7CC6-4EBD-4216-85BD-B6B5F4BF84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3" y="-130776"/>
            <a:ext cx="2348449" cy="15908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47CAC5-7D8E-4DDF-BF19-D97670F485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" y="6244969"/>
            <a:ext cx="3398024" cy="3394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1F069-3B96-462C-BF33-D64990451B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35931" y="1658391"/>
            <a:ext cx="5357632" cy="4678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F6EE1A-F84C-48D2-A669-C4A00A2FDC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5126" y="1658392"/>
            <a:ext cx="5591538" cy="4351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34694403-1587-45A7-8E71-CD61AC6171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53335" y="410659"/>
            <a:ext cx="8641412" cy="1247731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F44C5D-BE2C-4A58-99A8-A8A2C2C2F1A4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570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ouble - side s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C625A88D-A42D-42E4-87D9-5B5AF55C2132}"/>
              </a:ext>
            </a:extLst>
          </p:cNvPr>
          <p:cNvSpPr/>
          <p:nvPr userDrawn="1"/>
        </p:nvSpPr>
        <p:spPr>
          <a:xfrm>
            <a:off x="1" y="-28136"/>
            <a:ext cx="4195096" cy="6944251"/>
          </a:xfrm>
          <a:custGeom>
            <a:avLst/>
            <a:gdLst>
              <a:gd name="connsiteX0" fmla="*/ 0 w 6361521"/>
              <a:gd name="connsiteY0" fmla="*/ 0 h 6887980"/>
              <a:gd name="connsiteX1" fmla="*/ 6361521 w 6361521"/>
              <a:gd name="connsiteY1" fmla="*/ 0 h 6887980"/>
              <a:gd name="connsiteX2" fmla="*/ 6361521 w 6361521"/>
              <a:gd name="connsiteY2" fmla="*/ 6887980 h 6887980"/>
              <a:gd name="connsiteX3" fmla="*/ 0 w 6361521"/>
              <a:gd name="connsiteY3" fmla="*/ 6887980 h 6887980"/>
              <a:gd name="connsiteX4" fmla="*/ 0 w 6361521"/>
              <a:gd name="connsiteY4" fmla="*/ 0 h 6887980"/>
              <a:gd name="connsiteX0" fmla="*/ 0 w 6361521"/>
              <a:gd name="connsiteY0" fmla="*/ 0 h 6887980"/>
              <a:gd name="connsiteX1" fmla="*/ 6361521 w 6361521"/>
              <a:gd name="connsiteY1" fmla="*/ 0 h 6887980"/>
              <a:gd name="connsiteX2" fmla="*/ 3674591 w 6361521"/>
              <a:gd name="connsiteY2" fmla="*/ 6873912 h 6887980"/>
              <a:gd name="connsiteX3" fmla="*/ 0 w 6361521"/>
              <a:gd name="connsiteY3" fmla="*/ 6887980 h 6887980"/>
              <a:gd name="connsiteX4" fmla="*/ 0 w 6361521"/>
              <a:gd name="connsiteY4" fmla="*/ 0 h 6887980"/>
              <a:gd name="connsiteX0" fmla="*/ 0 w 3674591"/>
              <a:gd name="connsiteY0" fmla="*/ 0 h 6887980"/>
              <a:gd name="connsiteX1" fmla="*/ 2971207 w 3674591"/>
              <a:gd name="connsiteY1" fmla="*/ 14068 h 6887980"/>
              <a:gd name="connsiteX2" fmla="*/ 3674591 w 3674591"/>
              <a:gd name="connsiteY2" fmla="*/ 6873912 h 6887980"/>
              <a:gd name="connsiteX3" fmla="*/ 0 w 3674591"/>
              <a:gd name="connsiteY3" fmla="*/ 6887980 h 6887980"/>
              <a:gd name="connsiteX4" fmla="*/ 0 w 3674591"/>
              <a:gd name="connsiteY4" fmla="*/ 0 h 6887980"/>
              <a:gd name="connsiteX0" fmla="*/ 0 w 8401336"/>
              <a:gd name="connsiteY0" fmla="*/ 0 h 6887980"/>
              <a:gd name="connsiteX1" fmla="*/ 2971207 w 8401336"/>
              <a:gd name="connsiteY1" fmla="*/ 14068 h 6887980"/>
              <a:gd name="connsiteX2" fmla="*/ 8401336 w 8401336"/>
              <a:gd name="connsiteY2" fmla="*/ 6845777 h 6887980"/>
              <a:gd name="connsiteX3" fmla="*/ 0 w 8401336"/>
              <a:gd name="connsiteY3" fmla="*/ 6887980 h 6887980"/>
              <a:gd name="connsiteX4" fmla="*/ 0 w 8401336"/>
              <a:gd name="connsiteY4" fmla="*/ 0 h 6887980"/>
              <a:gd name="connsiteX0" fmla="*/ 0 w 8401336"/>
              <a:gd name="connsiteY0" fmla="*/ 42202 h 6930182"/>
              <a:gd name="connsiteX1" fmla="*/ 2914936 w 8401336"/>
              <a:gd name="connsiteY1" fmla="*/ 0 h 6930182"/>
              <a:gd name="connsiteX2" fmla="*/ 8401336 w 8401336"/>
              <a:gd name="connsiteY2" fmla="*/ 6887979 h 6930182"/>
              <a:gd name="connsiteX3" fmla="*/ 0 w 8401336"/>
              <a:gd name="connsiteY3" fmla="*/ 6930182 h 6930182"/>
              <a:gd name="connsiteX4" fmla="*/ 0 w 8401336"/>
              <a:gd name="connsiteY4" fmla="*/ 42202 h 6930182"/>
              <a:gd name="connsiteX0" fmla="*/ 0 w 8401336"/>
              <a:gd name="connsiteY0" fmla="*/ 0 h 6887980"/>
              <a:gd name="connsiteX1" fmla="*/ 4856278 w 8401336"/>
              <a:gd name="connsiteY1" fmla="*/ 14069 h 6887980"/>
              <a:gd name="connsiteX2" fmla="*/ 8401336 w 8401336"/>
              <a:gd name="connsiteY2" fmla="*/ 6845777 h 6887980"/>
              <a:gd name="connsiteX3" fmla="*/ 0 w 8401336"/>
              <a:gd name="connsiteY3" fmla="*/ 6887980 h 6887980"/>
              <a:gd name="connsiteX4" fmla="*/ 0 w 8401336"/>
              <a:gd name="connsiteY4" fmla="*/ 0 h 6887980"/>
              <a:gd name="connsiteX0" fmla="*/ 0 w 8401336"/>
              <a:gd name="connsiteY0" fmla="*/ 28134 h 6916114"/>
              <a:gd name="connsiteX1" fmla="*/ 4856278 w 8401336"/>
              <a:gd name="connsiteY1" fmla="*/ 0 h 6916114"/>
              <a:gd name="connsiteX2" fmla="*/ 8401336 w 8401336"/>
              <a:gd name="connsiteY2" fmla="*/ 6873911 h 6916114"/>
              <a:gd name="connsiteX3" fmla="*/ 0 w 8401336"/>
              <a:gd name="connsiteY3" fmla="*/ 6916114 h 6916114"/>
              <a:gd name="connsiteX4" fmla="*/ 0 w 8401336"/>
              <a:gd name="connsiteY4" fmla="*/ 28134 h 6916114"/>
              <a:gd name="connsiteX0" fmla="*/ 0 w 8401336"/>
              <a:gd name="connsiteY0" fmla="*/ 28134 h 6916114"/>
              <a:gd name="connsiteX1" fmla="*/ 4856278 w 8401336"/>
              <a:gd name="connsiteY1" fmla="*/ 0 h 6916114"/>
              <a:gd name="connsiteX2" fmla="*/ 8401336 w 8401336"/>
              <a:gd name="connsiteY2" fmla="*/ 6902047 h 6916114"/>
              <a:gd name="connsiteX3" fmla="*/ 0 w 8401336"/>
              <a:gd name="connsiteY3" fmla="*/ 6916114 h 6916114"/>
              <a:gd name="connsiteX4" fmla="*/ 0 w 8401336"/>
              <a:gd name="connsiteY4" fmla="*/ 28134 h 6916114"/>
              <a:gd name="connsiteX0" fmla="*/ 0 w 8401336"/>
              <a:gd name="connsiteY0" fmla="*/ 0 h 6887980"/>
              <a:gd name="connsiteX1" fmla="*/ 2183416 w 8401336"/>
              <a:gd name="connsiteY1" fmla="*/ 1 h 6887980"/>
              <a:gd name="connsiteX2" fmla="*/ 8401336 w 8401336"/>
              <a:gd name="connsiteY2" fmla="*/ 6873913 h 6887980"/>
              <a:gd name="connsiteX3" fmla="*/ 0 w 8401336"/>
              <a:gd name="connsiteY3" fmla="*/ 6887980 h 6887980"/>
              <a:gd name="connsiteX4" fmla="*/ 0 w 8401336"/>
              <a:gd name="connsiteY4" fmla="*/ 0 h 6887980"/>
              <a:gd name="connsiteX0" fmla="*/ 0 w 4195096"/>
              <a:gd name="connsiteY0" fmla="*/ 0 h 6916116"/>
              <a:gd name="connsiteX1" fmla="*/ 2183416 w 4195096"/>
              <a:gd name="connsiteY1" fmla="*/ 1 h 6916116"/>
              <a:gd name="connsiteX2" fmla="*/ 4195096 w 4195096"/>
              <a:gd name="connsiteY2" fmla="*/ 6916116 h 6916116"/>
              <a:gd name="connsiteX3" fmla="*/ 0 w 4195096"/>
              <a:gd name="connsiteY3" fmla="*/ 6887980 h 6916116"/>
              <a:gd name="connsiteX4" fmla="*/ 0 w 4195096"/>
              <a:gd name="connsiteY4" fmla="*/ 0 h 6916116"/>
              <a:gd name="connsiteX0" fmla="*/ 0 w 4195096"/>
              <a:gd name="connsiteY0" fmla="*/ 28135 h 6944251"/>
              <a:gd name="connsiteX1" fmla="*/ 2253754 w 4195096"/>
              <a:gd name="connsiteY1" fmla="*/ 0 h 6944251"/>
              <a:gd name="connsiteX2" fmla="*/ 4195096 w 4195096"/>
              <a:gd name="connsiteY2" fmla="*/ 6944251 h 6944251"/>
              <a:gd name="connsiteX3" fmla="*/ 0 w 4195096"/>
              <a:gd name="connsiteY3" fmla="*/ 6916115 h 6944251"/>
              <a:gd name="connsiteX4" fmla="*/ 0 w 4195096"/>
              <a:gd name="connsiteY4" fmla="*/ 28135 h 69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5096" h="6944251">
                <a:moveTo>
                  <a:pt x="0" y="28135"/>
                </a:moveTo>
                <a:lnTo>
                  <a:pt x="2253754" y="0"/>
                </a:lnTo>
                <a:lnTo>
                  <a:pt x="4195096" y="6944251"/>
                </a:lnTo>
                <a:lnTo>
                  <a:pt x="0" y="6916115"/>
                </a:lnTo>
                <a:lnTo>
                  <a:pt x="0" y="28135"/>
                </a:lnTo>
                <a:close/>
              </a:path>
            </a:pathLst>
          </a:custGeom>
          <a:solidFill>
            <a:srgbClr val="232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CA7CC6-4EBD-4216-85BD-B6B5F4BF84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3" y="-130776"/>
            <a:ext cx="2348449" cy="15908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1F069-3B96-462C-BF33-D64990451B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35931" y="1658391"/>
            <a:ext cx="5357632" cy="4678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F6EE1A-F84C-48D2-A669-C4A00A2FDC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5126" y="1658392"/>
            <a:ext cx="5591538" cy="4351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34694403-1587-45A7-8E71-CD61AC6171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53335" y="410659"/>
            <a:ext cx="8641412" cy="1247731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D863F0-65EB-4EA5-B8D9-01E10E5087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569" y="6393817"/>
            <a:ext cx="3461921" cy="34580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E84BF4-1589-456A-B953-14C0F71B670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150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ouble - mid s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C625A88D-A42D-42E4-87D9-5B5AF55C2132}"/>
              </a:ext>
            </a:extLst>
          </p:cNvPr>
          <p:cNvSpPr/>
          <p:nvPr userDrawn="1"/>
        </p:nvSpPr>
        <p:spPr>
          <a:xfrm flipH="1">
            <a:off x="4434248" y="-56272"/>
            <a:ext cx="7757752" cy="6972387"/>
          </a:xfrm>
          <a:custGeom>
            <a:avLst/>
            <a:gdLst>
              <a:gd name="connsiteX0" fmla="*/ 0 w 6361521"/>
              <a:gd name="connsiteY0" fmla="*/ 0 h 6887980"/>
              <a:gd name="connsiteX1" fmla="*/ 6361521 w 6361521"/>
              <a:gd name="connsiteY1" fmla="*/ 0 h 6887980"/>
              <a:gd name="connsiteX2" fmla="*/ 6361521 w 6361521"/>
              <a:gd name="connsiteY2" fmla="*/ 6887980 h 6887980"/>
              <a:gd name="connsiteX3" fmla="*/ 0 w 6361521"/>
              <a:gd name="connsiteY3" fmla="*/ 6887980 h 6887980"/>
              <a:gd name="connsiteX4" fmla="*/ 0 w 6361521"/>
              <a:gd name="connsiteY4" fmla="*/ 0 h 6887980"/>
              <a:gd name="connsiteX0" fmla="*/ 0 w 6361521"/>
              <a:gd name="connsiteY0" fmla="*/ 0 h 6887980"/>
              <a:gd name="connsiteX1" fmla="*/ 6361521 w 6361521"/>
              <a:gd name="connsiteY1" fmla="*/ 0 h 6887980"/>
              <a:gd name="connsiteX2" fmla="*/ 3674591 w 6361521"/>
              <a:gd name="connsiteY2" fmla="*/ 6873912 h 6887980"/>
              <a:gd name="connsiteX3" fmla="*/ 0 w 6361521"/>
              <a:gd name="connsiteY3" fmla="*/ 6887980 h 6887980"/>
              <a:gd name="connsiteX4" fmla="*/ 0 w 6361521"/>
              <a:gd name="connsiteY4" fmla="*/ 0 h 6887980"/>
              <a:gd name="connsiteX0" fmla="*/ 0 w 3674591"/>
              <a:gd name="connsiteY0" fmla="*/ 0 h 6887980"/>
              <a:gd name="connsiteX1" fmla="*/ 2971207 w 3674591"/>
              <a:gd name="connsiteY1" fmla="*/ 14068 h 6887980"/>
              <a:gd name="connsiteX2" fmla="*/ 3674591 w 3674591"/>
              <a:gd name="connsiteY2" fmla="*/ 6873912 h 6887980"/>
              <a:gd name="connsiteX3" fmla="*/ 0 w 3674591"/>
              <a:gd name="connsiteY3" fmla="*/ 6887980 h 6887980"/>
              <a:gd name="connsiteX4" fmla="*/ 0 w 3674591"/>
              <a:gd name="connsiteY4" fmla="*/ 0 h 6887980"/>
              <a:gd name="connsiteX0" fmla="*/ 0 w 8401336"/>
              <a:gd name="connsiteY0" fmla="*/ 0 h 6887980"/>
              <a:gd name="connsiteX1" fmla="*/ 2971207 w 8401336"/>
              <a:gd name="connsiteY1" fmla="*/ 14068 h 6887980"/>
              <a:gd name="connsiteX2" fmla="*/ 8401336 w 8401336"/>
              <a:gd name="connsiteY2" fmla="*/ 6845777 h 6887980"/>
              <a:gd name="connsiteX3" fmla="*/ 0 w 8401336"/>
              <a:gd name="connsiteY3" fmla="*/ 6887980 h 6887980"/>
              <a:gd name="connsiteX4" fmla="*/ 0 w 8401336"/>
              <a:gd name="connsiteY4" fmla="*/ 0 h 6887980"/>
              <a:gd name="connsiteX0" fmla="*/ 0 w 8401336"/>
              <a:gd name="connsiteY0" fmla="*/ 42202 h 6930182"/>
              <a:gd name="connsiteX1" fmla="*/ 2914936 w 8401336"/>
              <a:gd name="connsiteY1" fmla="*/ 0 h 6930182"/>
              <a:gd name="connsiteX2" fmla="*/ 8401336 w 8401336"/>
              <a:gd name="connsiteY2" fmla="*/ 6887979 h 6930182"/>
              <a:gd name="connsiteX3" fmla="*/ 0 w 8401336"/>
              <a:gd name="connsiteY3" fmla="*/ 6930182 h 6930182"/>
              <a:gd name="connsiteX4" fmla="*/ 0 w 8401336"/>
              <a:gd name="connsiteY4" fmla="*/ 42202 h 6930182"/>
              <a:gd name="connsiteX0" fmla="*/ 0 w 8401336"/>
              <a:gd name="connsiteY0" fmla="*/ 0 h 6887980"/>
              <a:gd name="connsiteX1" fmla="*/ 4856278 w 8401336"/>
              <a:gd name="connsiteY1" fmla="*/ 14069 h 6887980"/>
              <a:gd name="connsiteX2" fmla="*/ 8401336 w 8401336"/>
              <a:gd name="connsiteY2" fmla="*/ 6845777 h 6887980"/>
              <a:gd name="connsiteX3" fmla="*/ 0 w 8401336"/>
              <a:gd name="connsiteY3" fmla="*/ 6887980 h 6887980"/>
              <a:gd name="connsiteX4" fmla="*/ 0 w 8401336"/>
              <a:gd name="connsiteY4" fmla="*/ 0 h 6887980"/>
              <a:gd name="connsiteX0" fmla="*/ 0 w 8401336"/>
              <a:gd name="connsiteY0" fmla="*/ 28134 h 6916114"/>
              <a:gd name="connsiteX1" fmla="*/ 4856278 w 8401336"/>
              <a:gd name="connsiteY1" fmla="*/ 0 h 6916114"/>
              <a:gd name="connsiteX2" fmla="*/ 8401336 w 8401336"/>
              <a:gd name="connsiteY2" fmla="*/ 6873911 h 6916114"/>
              <a:gd name="connsiteX3" fmla="*/ 0 w 8401336"/>
              <a:gd name="connsiteY3" fmla="*/ 6916114 h 6916114"/>
              <a:gd name="connsiteX4" fmla="*/ 0 w 8401336"/>
              <a:gd name="connsiteY4" fmla="*/ 28134 h 6916114"/>
              <a:gd name="connsiteX0" fmla="*/ 0 w 8401336"/>
              <a:gd name="connsiteY0" fmla="*/ 28134 h 6916114"/>
              <a:gd name="connsiteX1" fmla="*/ 4856278 w 8401336"/>
              <a:gd name="connsiteY1" fmla="*/ 0 h 6916114"/>
              <a:gd name="connsiteX2" fmla="*/ 8401336 w 8401336"/>
              <a:gd name="connsiteY2" fmla="*/ 6902047 h 6916114"/>
              <a:gd name="connsiteX3" fmla="*/ 0 w 8401336"/>
              <a:gd name="connsiteY3" fmla="*/ 6916114 h 6916114"/>
              <a:gd name="connsiteX4" fmla="*/ 0 w 8401336"/>
              <a:gd name="connsiteY4" fmla="*/ 28134 h 6916114"/>
              <a:gd name="connsiteX0" fmla="*/ 0 w 8401336"/>
              <a:gd name="connsiteY0" fmla="*/ 0 h 6887980"/>
              <a:gd name="connsiteX1" fmla="*/ 2183416 w 8401336"/>
              <a:gd name="connsiteY1" fmla="*/ 1 h 6887980"/>
              <a:gd name="connsiteX2" fmla="*/ 8401336 w 8401336"/>
              <a:gd name="connsiteY2" fmla="*/ 6873913 h 6887980"/>
              <a:gd name="connsiteX3" fmla="*/ 0 w 8401336"/>
              <a:gd name="connsiteY3" fmla="*/ 6887980 h 6887980"/>
              <a:gd name="connsiteX4" fmla="*/ 0 w 8401336"/>
              <a:gd name="connsiteY4" fmla="*/ 0 h 6887980"/>
              <a:gd name="connsiteX0" fmla="*/ 0 w 4195096"/>
              <a:gd name="connsiteY0" fmla="*/ 0 h 6916116"/>
              <a:gd name="connsiteX1" fmla="*/ 2183416 w 4195096"/>
              <a:gd name="connsiteY1" fmla="*/ 1 h 6916116"/>
              <a:gd name="connsiteX2" fmla="*/ 4195096 w 4195096"/>
              <a:gd name="connsiteY2" fmla="*/ 6916116 h 6916116"/>
              <a:gd name="connsiteX3" fmla="*/ 0 w 4195096"/>
              <a:gd name="connsiteY3" fmla="*/ 6887980 h 6916116"/>
              <a:gd name="connsiteX4" fmla="*/ 0 w 4195096"/>
              <a:gd name="connsiteY4" fmla="*/ 0 h 6916116"/>
              <a:gd name="connsiteX0" fmla="*/ 0 w 4195096"/>
              <a:gd name="connsiteY0" fmla="*/ 28135 h 6944251"/>
              <a:gd name="connsiteX1" fmla="*/ 2253754 w 4195096"/>
              <a:gd name="connsiteY1" fmla="*/ 0 h 6944251"/>
              <a:gd name="connsiteX2" fmla="*/ 4195096 w 4195096"/>
              <a:gd name="connsiteY2" fmla="*/ 6944251 h 6944251"/>
              <a:gd name="connsiteX3" fmla="*/ 0 w 4195096"/>
              <a:gd name="connsiteY3" fmla="*/ 6916115 h 6944251"/>
              <a:gd name="connsiteX4" fmla="*/ 0 w 4195096"/>
              <a:gd name="connsiteY4" fmla="*/ 28135 h 6944251"/>
              <a:gd name="connsiteX0" fmla="*/ 0 w 4195096"/>
              <a:gd name="connsiteY0" fmla="*/ 0 h 6916116"/>
              <a:gd name="connsiteX1" fmla="*/ 3353340 w 4195096"/>
              <a:gd name="connsiteY1" fmla="*/ 14068 h 6916116"/>
              <a:gd name="connsiteX2" fmla="*/ 4195096 w 4195096"/>
              <a:gd name="connsiteY2" fmla="*/ 6916116 h 6916116"/>
              <a:gd name="connsiteX3" fmla="*/ 0 w 4195096"/>
              <a:gd name="connsiteY3" fmla="*/ 6887980 h 6916116"/>
              <a:gd name="connsiteX4" fmla="*/ 0 w 4195096"/>
              <a:gd name="connsiteY4" fmla="*/ 0 h 6916116"/>
              <a:gd name="connsiteX0" fmla="*/ 0 w 4195096"/>
              <a:gd name="connsiteY0" fmla="*/ 0 h 6916116"/>
              <a:gd name="connsiteX1" fmla="*/ 3250024 w 4195096"/>
              <a:gd name="connsiteY1" fmla="*/ 0 h 6916116"/>
              <a:gd name="connsiteX2" fmla="*/ 4195096 w 4195096"/>
              <a:gd name="connsiteY2" fmla="*/ 6916116 h 6916116"/>
              <a:gd name="connsiteX3" fmla="*/ 0 w 4195096"/>
              <a:gd name="connsiteY3" fmla="*/ 6887980 h 6916116"/>
              <a:gd name="connsiteX4" fmla="*/ 0 w 4195096"/>
              <a:gd name="connsiteY4" fmla="*/ 0 h 6916116"/>
              <a:gd name="connsiteX0" fmla="*/ 0 w 4069640"/>
              <a:gd name="connsiteY0" fmla="*/ 0 h 6916116"/>
              <a:gd name="connsiteX1" fmla="*/ 3250024 w 4069640"/>
              <a:gd name="connsiteY1" fmla="*/ 0 h 6916116"/>
              <a:gd name="connsiteX2" fmla="*/ 4069640 w 4069640"/>
              <a:gd name="connsiteY2" fmla="*/ 6916116 h 6916116"/>
              <a:gd name="connsiteX3" fmla="*/ 0 w 4069640"/>
              <a:gd name="connsiteY3" fmla="*/ 6887980 h 6916116"/>
              <a:gd name="connsiteX4" fmla="*/ 0 w 4069640"/>
              <a:gd name="connsiteY4" fmla="*/ 0 h 6916116"/>
              <a:gd name="connsiteX0" fmla="*/ 0 w 4069640"/>
              <a:gd name="connsiteY0" fmla="*/ 56271 h 6972387"/>
              <a:gd name="connsiteX1" fmla="*/ 3235264 w 4069640"/>
              <a:gd name="connsiteY1" fmla="*/ 0 h 6972387"/>
              <a:gd name="connsiteX2" fmla="*/ 4069640 w 4069640"/>
              <a:gd name="connsiteY2" fmla="*/ 6972387 h 6972387"/>
              <a:gd name="connsiteX3" fmla="*/ 0 w 4069640"/>
              <a:gd name="connsiteY3" fmla="*/ 6944251 h 6972387"/>
              <a:gd name="connsiteX4" fmla="*/ 0 w 4069640"/>
              <a:gd name="connsiteY4" fmla="*/ 56271 h 69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640" h="6972387">
                <a:moveTo>
                  <a:pt x="0" y="56271"/>
                </a:moveTo>
                <a:lnTo>
                  <a:pt x="3235264" y="0"/>
                </a:lnTo>
                <a:lnTo>
                  <a:pt x="4069640" y="6972387"/>
                </a:lnTo>
                <a:lnTo>
                  <a:pt x="0" y="6944251"/>
                </a:lnTo>
                <a:lnTo>
                  <a:pt x="0" y="56271"/>
                </a:lnTo>
                <a:close/>
              </a:path>
            </a:pathLst>
          </a:custGeom>
          <a:solidFill>
            <a:srgbClr val="232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47CAC5-7D8E-4DDF-BF19-D97670F48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" y="6244969"/>
            <a:ext cx="3398024" cy="3394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1F069-3B96-462C-BF33-D64990451B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35931" y="1658391"/>
            <a:ext cx="5357632" cy="4678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F6EE1A-F84C-48D2-A669-C4A00A2FDC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5126" y="1658392"/>
            <a:ext cx="5591538" cy="4351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76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34694403-1587-45A7-8E71-CD61AC6171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1483" y="410659"/>
            <a:ext cx="5483264" cy="1247731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0DABB0-D157-477E-A8C7-FA1E1D6474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78" y="237370"/>
            <a:ext cx="2131894" cy="10299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CD7BF8-C74C-42F3-9B21-6F042F9873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37" y="6325816"/>
            <a:ext cx="3461921" cy="34580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4F851D8-9E2A-4284-B9FC-3C21A258351F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538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ll blue R heading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75ED2E-A333-4A58-AA7A-32BFA4DBC2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3988" y="1814732"/>
            <a:ext cx="11831637" cy="484006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B5C1FD9-415D-4677-BB60-B8607903A2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50891" y="410660"/>
            <a:ext cx="8743855" cy="1404072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F72A20-52D5-48A2-A390-2F594604CA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3" y="-130776"/>
            <a:ext cx="2348449" cy="1590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0FE59A-4A29-4447-A8F5-03E03D015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" y="6244969"/>
            <a:ext cx="3398024" cy="3394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01B5209-1515-48EB-AED4-95FC31A75D3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744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ll blue L heading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BD15EAB-2705-4D31-BDE9-2C1E82BC62CE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0261843-67AB-447E-9AB7-299244B6F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F35D1FC-D43B-4F65-819C-E4F8F9FCC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A37BE71-D2DE-4016-87D1-1037313C4C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8EF4E4D-C90E-4D35-8E94-C2E554EB3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CC85B54-68D8-4AC1-BFD2-055474D0F1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E3C71D2-102C-45F5-A543-F34DB80A7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F88E273-783D-4C95-8184-418CB581EE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F878600-FC5F-4046-BEE1-DF4DA9D003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0E063E2-6E5C-49EB-8701-317EC86A6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9AEFDAB-BEC0-41F8-9C80-3F1091C68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AEF2459-CE29-4184-A86D-FBE6926FC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785ACA6-30F4-472A-B999-607EDFFAB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1ADCB5B-1AC7-415D-96FD-8F20BE931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5C2A53D4-B0FC-44A6-9A3A-018029839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CE2DD299-6CF5-414C-85A6-6CB2222CAC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8FD5142-4447-4B02-AD96-3A70B9E5B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A840355-5DB6-49A6-8966-854D75F36E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F916768-5A29-4BA8-A7DD-697FABA1C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AED620-773A-488B-A74E-5F912466FB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C4CA0EE1-10D9-48C0-8642-814476D330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6397BBAD-8EEE-46D1-9CEE-E01FE0551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1B663B-8F36-4AB8-A375-FDF7ECCF7B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AA970BBD-9F82-4AC7-BD4F-3FFD1E953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6E02298-9B9A-49B7-ABF6-E134871F0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76E264F2-1515-485B-A302-4A1A22B86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50DBD87D-AECB-4EC0-8007-49D4D1F93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88DF30-7B13-47C3-925A-6FAD84481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553" y="-98039"/>
            <a:ext cx="2348449" cy="1590875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4B302E4F-35E7-4749-8D2F-723B3417D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989" y="477589"/>
            <a:ext cx="8709443" cy="1178847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605AB3E5-0D5F-465F-BC81-75FFFF7C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989" y="1924605"/>
            <a:ext cx="10515600" cy="439598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EA7AD51-967A-4955-9902-446DCFB5879D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370259" y="517192"/>
            <a:ext cx="339032" cy="339033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65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ll white R h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086878-7973-4155-B421-A6FE49B61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95" y="203200"/>
            <a:ext cx="1902607" cy="91921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75ED2E-A333-4A58-AA7A-32BFA4DBC2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3988" y="1814732"/>
            <a:ext cx="11831637" cy="4526076"/>
          </a:xfrm>
        </p:spPr>
        <p:txBody>
          <a:bodyPr/>
          <a:lstStyle>
            <a:lvl1pPr marL="0" indent="0">
              <a:buNone/>
              <a:defRPr>
                <a:solidFill>
                  <a:srgbClr val="23276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B5C1FD9-415D-4677-BB60-B8607903A2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50891" y="410660"/>
            <a:ext cx="8743855" cy="1404072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60D3D6-A67F-4AD0-9E4F-84E7FC0DF45F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E255EE-29D2-285D-57F6-ACCAF3D5C8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0" y="6413531"/>
            <a:ext cx="3350826" cy="33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13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ll white L h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88DF30-7B13-47C3-925A-6FAD84481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553" y="-98039"/>
            <a:ext cx="2348449" cy="1590875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4B302E4F-35E7-4749-8D2F-723B3417D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989" y="477589"/>
            <a:ext cx="8709443" cy="1178847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605AB3E5-0D5F-465F-BC81-75FFFF7C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989" y="1924605"/>
            <a:ext cx="10515600" cy="4395983"/>
          </a:xfrm>
        </p:spPr>
        <p:txBody>
          <a:bodyPr/>
          <a:lstStyle>
            <a:lvl1pPr marL="0" indent="0">
              <a:buNone/>
              <a:defRPr sz="2400">
                <a:solidFill>
                  <a:srgbClr val="232762"/>
                </a:solidFill>
              </a:defRPr>
            </a:lvl1pPr>
            <a:lvl2pPr>
              <a:defRPr>
                <a:solidFill>
                  <a:srgbClr val="232762"/>
                </a:solidFill>
              </a:defRPr>
            </a:lvl2pPr>
            <a:lvl3pPr>
              <a:defRPr>
                <a:solidFill>
                  <a:srgbClr val="232762"/>
                </a:solidFill>
              </a:defRPr>
            </a:lvl3pPr>
            <a:lvl4pPr>
              <a:defRPr>
                <a:solidFill>
                  <a:srgbClr val="232762"/>
                </a:solidFill>
              </a:defRPr>
            </a:lvl4pPr>
            <a:lvl5pPr>
              <a:defRPr>
                <a:solidFill>
                  <a:srgbClr val="23276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FA61FBC-6156-4CF0-B535-2FA625CEB774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370259" y="517192"/>
            <a:ext cx="339032" cy="3390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FAE3DB2-AF28-43A5-98CE-AA797D883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782" y="203200"/>
            <a:ext cx="1902607" cy="919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D98E80-41CB-6759-90DB-B5ED122D12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0" y="6437385"/>
            <a:ext cx="3350826" cy="33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22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2286" y="1000021"/>
            <a:ext cx="8977673" cy="189407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A279B-040F-4C21-9852-C3F764A0C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4308" y="1539243"/>
            <a:ext cx="6013451" cy="646112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cap="all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0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engag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E67DF0B7-7547-4F7D-8909-E155082A6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3064" y="-100192"/>
            <a:ext cx="6631941" cy="6988986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CED35CA-D683-494D-B683-E93661BEA6C8}"/>
              </a:ext>
            </a:extLst>
          </p:cNvPr>
          <p:cNvSpPr/>
          <p:nvPr userDrawn="1"/>
        </p:nvSpPr>
        <p:spPr>
          <a:xfrm flipH="1">
            <a:off x="5356453" y="-70503"/>
            <a:ext cx="1288551" cy="693012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B291250-7F91-4B0D-A995-F2D8139583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4469" y="2277754"/>
            <a:ext cx="1231996" cy="45581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EF820F"/>
                </a:solidFill>
              </a:defRPr>
            </a:lvl1pPr>
          </a:lstStyle>
          <a:p>
            <a:pPr lvl="0"/>
            <a:r>
              <a:rPr lang="en-US" dirty="0"/>
              <a:t>236</a:t>
            </a:r>
            <a:endParaRPr lang="en-AU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127CC1BE-1E14-417E-9157-A7CC419FA6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4469" y="2743055"/>
            <a:ext cx="4832319" cy="343287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rgbClr val="232762"/>
                </a:solidFill>
              </a:defRPr>
            </a:lvl1pPr>
          </a:lstStyle>
          <a:p>
            <a:pPr lvl="0"/>
            <a:r>
              <a:rPr lang="en-US" dirty="0"/>
              <a:t>Website Views</a:t>
            </a:r>
            <a:endParaRPr lang="en-AU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48ADBE35-81FA-4FA1-A129-17B926DB6E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5716" y="3887963"/>
            <a:ext cx="5225177" cy="343287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rgbClr val="232762"/>
                </a:solidFill>
              </a:defRPr>
            </a:lvl1pPr>
          </a:lstStyle>
          <a:p>
            <a:pPr lvl="0"/>
            <a:r>
              <a:rPr lang="en-US" dirty="0"/>
              <a:t>Email Engagements</a:t>
            </a:r>
            <a:endParaRPr lang="en-AU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A272EEF-FE39-4D61-805C-5A246B99CD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55059" y="5023898"/>
            <a:ext cx="5059957" cy="343287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rgbClr val="232762"/>
                </a:solidFill>
              </a:defRPr>
            </a:lvl1pPr>
          </a:lstStyle>
          <a:p>
            <a:pPr lvl="0"/>
            <a:r>
              <a:rPr lang="en-US" dirty="0"/>
              <a:t>Webinar Registrations</a:t>
            </a:r>
            <a:endParaRPr lang="en-AU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A0CFDD2-63D6-4BE6-8664-2CD181C1D294}"/>
              </a:ext>
            </a:extLst>
          </p:cNvPr>
          <p:cNvCxnSpPr>
            <a:cxnSpLocks/>
          </p:cNvCxnSpPr>
          <p:nvPr userDrawn="1"/>
        </p:nvCxnSpPr>
        <p:spPr>
          <a:xfrm flipV="1">
            <a:off x="5616217" y="5367185"/>
            <a:ext cx="6575783" cy="3504"/>
          </a:xfrm>
          <a:prstGeom prst="line">
            <a:avLst/>
          </a:prstGeom>
          <a:ln w="28575">
            <a:solidFill>
              <a:srgbClr val="009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5287903B-6A38-4881-BD72-6F1CBDF947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5716" y="3409572"/>
            <a:ext cx="1231996" cy="45581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6C206B"/>
                </a:solidFill>
              </a:defRPr>
            </a:lvl1pPr>
          </a:lstStyle>
          <a:p>
            <a:pPr lvl="0"/>
            <a:r>
              <a:rPr lang="en-US" dirty="0"/>
              <a:t>249</a:t>
            </a:r>
            <a:endParaRPr lang="en-AU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5AB7A4F-7D2C-48E9-A9AE-E4CF9D5A81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55059" y="4544103"/>
            <a:ext cx="1231996" cy="45581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009354"/>
                </a:solidFill>
              </a:defRPr>
            </a:lvl1pPr>
          </a:lstStyle>
          <a:p>
            <a:pPr lvl="0"/>
            <a:r>
              <a:rPr lang="en-US" dirty="0"/>
              <a:t>94</a:t>
            </a:r>
            <a:endParaRPr lang="en-AU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CE449F8-2582-442D-9344-0E1D4B9623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839972" y="4244313"/>
            <a:ext cx="6400605" cy="6833"/>
          </a:xfrm>
          <a:prstGeom prst="line">
            <a:avLst/>
          </a:prstGeom>
          <a:ln w="28575">
            <a:solidFill>
              <a:srgbClr val="6C2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3783075-76E6-444F-8B0F-9740324325AB}"/>
              </a:ext>
            </a:extLst>
          </p:cNvPr>
          <p:cNvCxnSpPr>
            <a:cxnSpLocks/>
          </p:cNvCxnSpPr>
          <p:nvPr userDrawn="1"/>
        </p:nvCxnSpPr>
        <p:spPr>
          <a:xfrm>
            <a:off x="6035918" y="3112468"/>
            <a:ext cx="6165470" cy="0"/>
          </a:xfrm>
          <a:prstGeom prst="line">
            <a:avLst/>
          </a:prstGeom>
          <a:ln w="28575">
            <a:solidFill>
              <a:srgbClr val="EF82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3835D96-7632-41F4-AB8C-F5AE5CFB894B}"/>
              </a:ext>
            </a:extLst>
          </p:cNvPr>
          <p:cNvSpPr/>
          <p:nvPr userDrawn="1"/>
        </p:nvSpPr>
        <p:spPr>
          <a:xfrm>
            <a:off x="444137" y="6186123"/>
            <a:ext cx="2821577" cy="339419"/>
          </a:xfrm>
          <a:prstGeom prst="rect">
            <a:avLst/>
          </a:prstGeom>
          <a:solidFill>
            <a:srgbClr val="000000">
              <a:alpha val="58039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2845D8-BC2B-457C-8919-DDD8173ABD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389" y="5628371"/>
            <a:ext cx="1997287" cy="9649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8CC681-2AD7-4820-B58E-C52731D19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47" y="6186123"/>
            <a:ext cx="3398024" cy="339419"/>
          </a:xfrm>
          <a:prstGeom prst="rect">
            <a:avLst/>
          </a:prstGeom>
        </p:spPr>
      </p:pic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5B466F10-1C80-4B49-8A03-CE55DC6D56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3671" y="410660"/>
            <a:ext cx="4431075" cy="1076652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MARKETING ENGAGEMENT</a:t>
            </a:r>
            <a:endParaRPr lang="en-AU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31A10A5D-246C-442D-863F-A4DA54FDBF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63670" y="1491726"/>
            <a:ext cx="4431075" cy="449709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6988C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DATE RANGE</a:t>
            </a:r>
            <a:endParaRPr lang="en-AU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19A362-A090-45CB-BE8A-2599F570C9D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829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- White Templ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755E-A7B1-C247-911D-DC932ACAE8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409" y="3415960"/>
            <a:ext cx="3954621" cy="1156040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rgbClr val="23276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QUARTERLY MEETING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0659A-1D67-498C-89B7-F178438CC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10" y="2578827"/>
            <a:ext cx="3954620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F820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&lt;&lt;CLIENT NAME&gt;&gt;</a:t>
            </a:r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500E07-5632-48C1-9250-3B9E61E18B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09" y="4697807"/>
            <a:ext cx="2185148" cy="412912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EF820F"/>
                </a:solidFill>
              </a:defRPr>
            </a:lvl1pPr>
          </a:lstStyle>
          <a:p>
            <a:pPr lvl="0"/>
            <a:r>
              <a:rPr lang="en-US"/>
              <a:t>&lt;&lt;DATE&gt;&gt;</a:t>
            </a:r>
            <a:endParaRPr lang="en-AU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1A76A8-DFED-42E4-AF41-0643CAEF0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81" y="6132557"/>
            <a:ext cx="3461921" cy="3458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367DC0-36E3-49E5-9962-EDAC144930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94" y="760575"/>
            <a:ext cx="2131894" cy="102999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CA7670-379B-424D-AB49-5E88C1D557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56063" y="0"/>
            <a:ext cx="8135937" cy="6886135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86135"/>
              <a:gd name="connsiteX1" fmla="*/ 8135937 w 8135937"/>
              <a:gd name="connsiteY1" fmla="*/ 0 h 6886135"/>
              <a:gd name="connsiteX2" fmla="*/ 8135937 w 8135937"/>
              <a:gd name="connsiteY2" fmla="*/ 6858000 h 6886135"/>
              <a:gd name="connsiteX3" fmla="*/ 2433711 w 8135937"/>
              <a:gd name="connsiteY3" fmla="*/ 6886135 h 6886135"/>
              <a:gd name="connsiteX4" fmla="*/ 0 w 8135937"/>
              <a:gd name="connsiteY4" fmla="*/ 0 h 688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5937" h="6886135">
                <a:moveTo>
                  <a:pt x="0" y="0"/>
                </a:moveTo>
                <a:lnTo>
                  <a:pt x="8135937" y="0"/>
                </a:lnTo>
                <a:lnTo>
                  <a:pt x="8135937" y="6858000"/>
                </a:lnTo>
                <a:lnTo>
                  <a:pt x="2433711" y="688613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303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- Blue Templ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CA7670-379B-424D-AB49-5E88C1D557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56063" y="0"/>
            <a:ext cx="8135937" cy="6886135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86135"/>
              <a:gd name="connsiteX1" fmla="*/ 8135937 w 8135937"/>
              <a:gd name="connsiteY1" fmla="*/ 0 h 6886135"/>
              <a:gd name="connsiteX2" fmla="*/ 8135937 w 8135937"/>
              <a:gd name="connsiteY2" fmla="*/ 6858000 h 6886135"/>
              <a:gd name="connsiteX3" fmla="*/ 2433711 w 8135937"/>
              <a:gd name="connsiteY3" fmla="*/ 6886135 h 6886135"/>
              <a:gd name="connsiteX4" fmla="*/ 0 w 8135937"/>
              <a:gd name="connsiteY4" fmla="*/ 0 h 688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5937" h="6886135">
                <a:moveTo>
                  <a:pt x="0" y="0"/>
                </a:moveTo>
                <a:lnTo>
                  <a:pt x="8135937" y="0"/>
                </a:lnTo>
                <a:lnTo>
                  <a:pt x="8135937" y="6858000"/>
                </a:lnTo>
                <a:lnTo>
                  <a:pt x="2433711" y="688613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E3D9A3-B82D-4D44-B910-F52BE14FBD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409" y="3415960"/>
            <a:ext cx="3954621" cy="1156040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rgbClr val="FFFFFF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QUARTERLY MEETING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81C0817-AC32-4DF7-8B8B-0194EC274E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10" y="2578827"/>
            <a:ext cx="3954620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F820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&lt;&lt;CLIENT NAME&gt;&gt;</a:t>
            </a:r>
            <a:endParaRPr lang="en-AU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FD221DE-66B3-432B-A76A-D391168B00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09" y="4697807"/>
            <a:ext cx="2185148" cy="412912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EF820F"/>
                </a:solidFill>
              </a:defRPr>
            </a:lvl1pPr>
          </a:lstStyle>
          <a:p>
            <a:pPr lvl="0"/>
            <a:r>
              <a:rPr lang="en-US"/>
              <a:t>&lt;&lt;DATE&gt;&gt;</a:t>
            </a:r>
            <a:endParaRPr lang="en-AU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FA55FE-77FA-4EAB-B5BE-2C6B59F62F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80" y="384710"/>
            <a:ext cx="2623304" cy="1777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24F218-2493-4A83-A566-2894BD82D0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47" y="6133871"/>
            <a:ext cx="3398024" cy="3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84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EMI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picture containing sky, road, outdoor, red&#10;&#10;Description automatically generated">
            <a:extLst>
              <a:ext uri="{FF2B5EF4-FFF2-40B4-BE49-F238E27FC236}">
                <a16:creationId xmlns:a16="http://schemas.microsoft.com/office/drawing/2014/main" id="{04C9A428-24B5-45DD-9814-64C82AC99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6"/>
          <a:stretch/>
        </p:blipFill>
        <p:spPr>
          <a:xfrm flipH="1">
            <a:off x="4055825" y="0"/>
            <a:ext cx="8319608" cy="6893796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C10097F-3C40-4F46-ACCF-5950D5EB4FC2}"/>
              </a:ext>
            </a:extLst>
          </p:cNvPr>
          <p:cNvSpPr/>
          <p:nvPr userDrawn="1"/>
        </p:nvSpPr>
        <p:spPr>
          <a:xfrm>
            <a:off x="3966801" y="-365678"/>
            <a:ext cx="2509323" cy="7223678"/>
          </a:xfrm>
          <a:prstGeom prst="rtTriangle">
            <a:avLst/>
          </a:prstGeom>
          <a:solidFill>
            <a:srgbClr val="232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C755E-A7B1-C247-911D-DC932ACAE8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409" y="3415960"/>
            <a:ext cx="3954621" cy="1156040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QUARTERLY MEETING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0659A-1D67-498C-89B7-F178438CC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10" y="2578827"/>
            <a:ext cx="3954620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F820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&lt;&lt;CLIENT NAME&gt;&gt;</a:t>
            </a:r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500E07-5632-48C1-9250-3B9E61E18B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09" y="4697807"/>
            <a:ext cx="2185148" cy="412912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EF820F"/>
                </a:solidFill>
              </a:defRPr>
            </a:lvl1pPr>
          </a:lstStyle>
          <a:p>
            <a:pPr lvl="0"/>
            <a:r>
              <a:rPr lang="en-US"/>
              <a:t>&lt;&lt;DATE&gt;&gt;</a:t>
            </a:r>
            <a:endParaRPr lang="en-AU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04932B-B27D-4146-AE1E-ED987C563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80" y="384710"/>
            <a:ext cx="2623304" cy="1777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283775-BD2B-4704-9338-0EAA013DE1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47" y="6133871"/>
            <a:ext cx="3398024" cy="3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41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Corporate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0DAF68C8-0D41-46C6-A31D-5ADA76E9A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5826" y="0"/>
            <a:ext cx="8136174" cy="685800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C10097F-3C40-4F46-ACCF-5950D5EB4FC2}"/>
              </a:ext>
            </a:extLst>
          </p:cNvPr>
          <p:cNvSpPr/>
          <p:nvPr userDrawn="1"/>
        </p:nvSpPr>
        <p:spPr>
          <a:xfrm>
            <a:off x="3966801" y="-365678"/>
            <a:ext cx="2509323" cy="7223678"/>
          </a:xfrm>
          <a:prstGeom prst="rtTriangle">
            <a:avLst/>
          </a:prstGeom>
          <a:solidFill>
            <a:srgbClr val="232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C755E-A7B1-C247-911D-DC932ACAE8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409" y="3415960"/>
            <a:ext cx="3954621" cy="1156040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QUARTERLY MEETING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0659A-1D67-498C-89B7-F178438CC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10" y="2578827"/>
            <a:ext cx="3954620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F820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&lt;&lt;CLIENT NAME&gt;&gt;</a:t>
            </a:r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500E07-5632-48C1-9250-3B9E61E18B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09" y="4697807"/>
            <a:ext cx="2185148" cy="412912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EF820F"/>
                </a:solidFill>
              </a:defRPr>
            </a:lvl1pPr>
          </a:lstStyle>
          <a:p>
            <a:pPr lvl="0"/>
            <a:r>
              <a:rPr lang="en-US"/>
              <a:t>&lt;&lt;DATE&gt;&gt;</a:t>
            </a:r>
            <a:endParaRPr lang="en-AU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04932B-B27D-4146-AE1E-ED987C563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80" y="384710"/>
            <a:ext cx="2623304" cy="1777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283775-BD2B-4704-9338-0EAA013DE1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47" y="6133871"/>
            <a:ext cx="3398024" cy="3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98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Scholast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itting in chairs&#10;&#10;Description automatically generated with low confidence">
            <a:extLst>
              <a:ext uri="{FF2B5EF4-FFF2-40B4-BE49-F238E27FC236}">
                <a16:creationId xmlns:a16="http://schemas.microsoft.com/office/drawing/2014/main" id="{9FDA7655-CC3D-4688-A5E0-75F8E6C7C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5825" y="17898"/>
            <a:ext cx="8136175" cy="685800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C10097F-3C40-4F46-ACCF-5950D5EB4FC2}"/>
              </a:ext>
            </a:extLst>
          </p:cNvPr>
          <p:cNvSpPr/>
          <p:nvPr userDrawn="1"/>
        </p:nvSpPr>
        <p:spPr>
          <a:xfrm>
            <a:off x="3966801" y="-365678"/>
            <a:ext cx="2509323" cy="722367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C755E-A7B1-C247-911D-DC932ACAE8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409" y="3415960"/>
            <a:ext cx="3954621" cy="1156040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rgbClr val="23276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QUARTERLY MEETING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0659A-1D67-498C-89B7-F178438CC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10" y="2578827"/>
            <a:ext cx="3954620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F820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&lt;&lt;CLIENT NAME&gt;&gt;</a:t>
            </a:r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500E07-5632-48C1-9250-3B9E61E18B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09" y="4697807"/>
            <a:ext cx="2185148" cy="412912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EF820F"/>
                </a:solidFill>
              </a:defRPr>
            </a:lvl1pPr>
          </a:lstStyle>
          <a:p>
            <a:pPr lvl="0"/>
            <a:r>
              <a:rPr lang="en-US"/>
              <a:t>&lt;&lt;DATE&gt;&gt;</a:t>
            </a:r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283775-BD2B-4704-9338-0EAA013DE1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76" y="6077522"/>
            <a:ext cx="4188552" cy="4183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1A76A8-DFED-42E4-AF41-0643CAEF06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81" y="6132557"/>
            <a:ext cx="3461921" cy="3458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367DC0-36E3-49E5-9962-EDAC14493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94" y="760575"/>
            <a:ext cx="2131894" cy="10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5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Pink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575E6B-C8BE-464D-9DB3-6AF2EE47C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0651" y="-13064"/>
            <a:ext cx="7444412" cy="6871064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71063"/>
              <a:gd name="connsiteX1" fmla="*/ 8135937 w 8135937"/>
              <a:gd name="connsiteY1" fmla="*/ 0 h 6871063"/>
              <a:gd name="connsiteX2" fmla="*/ 8135937 w 8135937"/>
              <a:gd name="connsiteY2" fmla="*/ 6858000 h 6871063"/>
              <a:gd name="connsiteX3" fmla="*/ 2390503 w 8135937"/>
              <a:gd name="connsiteY3" fmla="*/ 6871063 h 6871063"/>
              <a:gd name="connsiteX4" fmla="*/ 0 w 8135937"/>
              <a:gd name="connsiteY4" fmla="*/ 0 h 6871063"/>
              <a:gd name="connsiteX0" fmla="*/ 111525 w 5745434"/>
              <a:gd name="connsiteY0" fmla="*/ 0 h 6884126"/>
              <a:gd name="connsiteX1" fmla="*/ 5745434 w 5745434"/>
              <a:gd name="connsiteY1" fmla="*/ 13063 h 6884126"/>
              <a:gd name="connsiteX2" fmla="*/ 5745434 w 5745434"/>
              <a:gd name="connsiteY2" fmla="*/ 6871063 h 6884126"/>
              <a:gd name="connsiteX3" fmla="*/ 0 w 5745434"/>
              <a:gd name="connsiteY3" fmla="*/ 6884126 h 6884126"/>
              <a:gd name="connsiteX4" fmla="*/ 111525 w 5745434"/>
              <a:gd name="connsiteY4" fmla="*/ 0 h 6884126"/>
              <a:gd name="connsiteX0" fmla="*/ 1792576 w 7426485"/>
              <a:gd name="connsiteY0" fmla="*/ 0 h 6871063"/>
              <a:gd name="connsiteX1" fmla="*/ 7426485 w 7426485"/>
              <a:gd name="connsiteY1" fmla="*/ 13063 h 6871063"/>
              <a:gd name="connsiteX2" fmla="*/ 7426485 w 7426485"/>
              <a:gd name="connsiteY2" fmla="*/ 6871063 h 6871063"/>
              <a:gd name="connsiteX3" fmla="*/ 0 w 7426485"/>
              <a:gd name="connsiteY3" fmla="*/ 6858000 h 6871063"/>
              <a:gd name="connsiteX4" fmla="*/ 1792576 w 7426485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485" h="6871063">
                <a:moveTo>
                  <a:pt x="1792576" y="0"/>
                </a:moveTo>
                <a:lnTo>
                  <a:pt x="7426485" y="13063"/>
                </a:lnTo>
                <a:lnTo>
                  <a:pt x="7426485" y="6871063"/>
                </a:lnTo>
                <a:lnTo>
                  <a:pt x="0" y="6858000"/>
                </a:lnTo>
                <a:lnTo>
                  <a:pt x="1792576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2EAB533-8D72-4BC4-AD2D-5C9D782302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8553" y="2965271"/>
            <a:ext cx="4214883" cy="1428387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HEADING</a:t>
            </a:r>
            <a:endParaRPr lang="en-US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3651252-F664-48E0-B867-B246D9C19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8553" y="4563627"/>
            <a:ext cx="3504790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D248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SUB-HEADING</a:t>
            </a:r>
            <a:endParaRPr lang="en-AU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62D47D-FD60-4F1A-A111-D4EBBD1E5C20}"/>
              </a:ext>
            </a:extLst>
          </p:cNvPr>
          <p:cNvGrpSpPr/>
          <p:nvPr userDrawn="1"/>
        </p:nvGrpSpPr>
        <p:grpSpPr>
          <a:xfrm>
            <a:off x="-169817" y="4154322"/>
            <a:ext cx="5216881" cy="597335"/>
            <a:chOff x="-169817" y="4154322"/>
            <a:chExt cx="5216881" cy="59733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48F2E03-D965-4F31-9E92-9D748FF1AC66}"/>
                </a:ext>
              </a:extLst>
            </p:cNvPr>
            <p:cNvCxnSpPr>
              <a:cxnSpLocks/>
            </p:cNvCxnSpPr>
            <p:nvPr/>
          </p:nvCxnSpPr>
          <p:spPr>
            <a:xfrm>
              <a:off x="-169817" y="4452990"/>
              <a:ext cx="4741820" cy="0"/>
            </a:xfrm>
            <a:prstGeom prst="line">
              <a:avLst/>
            </a:prstGeom>
            <a:ln w="38100">
              <a:solidFill>
                <a:srgbClr val="DD24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A7336F4-473E-4E17-8968-796E8AE2F2B7}"/>
                </a:ext>
              </a:extLst>
            </p:cNvPr>
            <p:cNvGrpSpPr/>
            <p:nvPr userDrawn="1"/>
          </p:nvGrpSpPr>
          <p:grpSpPr>
            <a:xfrm>
              <a:off x="4175320" y="4154322"/>
              <a:ext cx="871744" cy="597335"/>
              <a:chOff x="9185" y="616441"/>
              <a:chExt cx="871744" cy="59733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072CA9B-D8F0-4885-8320-C35E56E35F41}"/>
                  </a:ext>
                </a:extLst>
              </p:cNvPr>
              <p:cNvSpPr/>
              <p:nvPr/>
            </p:nvSpPr>
            <p:spPr>
              <a:xfrm>
                <a:off x="283595" y="616441"/>
                <a:ext cx="597334" cy="597335"/>
              </a:xfrm>
              <a:prstGeom prst="ellipse">
                <a:avLst/>
              </a:prstGeom>
              <a:solidFill>
                <a:srgbClr val="DD2484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A238868-A09A-462A-AC9E-EC69D6F60D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" y="911888"/>
                <a:ext cx="418625" cy="1"/>
              </a:xfrm>
              <a:prstGeom prst="line">
                <a:avLst/>
              </a:prstGeom>
              <a:ln w="38100">
                <a:solidFill>
                  <a:srgbClr val="DD24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B6FE8A5-4FE4-46A2-AC8C-5BCB731BFD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263" y="735108"/>
                <a:ext cx="359999" cy="360000"/>
              </a:xfrm>
              <a:prstGeom prst="ellipse">
                <a:avLst/>
              </a:prstGeom>
              <a:solidFill>
                <a:srgbClr val="DD24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386647-4418-480E-87CE-C6AC440C4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9" y="57202"/>
            <a:ext cx="2623304" cy="1777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6330546-39E2-4A62-AD4D-8C8851C8B7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86" y="6133871"/>
            <a:ext cx="3398024" cy="3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148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Green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575E6B-C8BE-464D-9DB3-6AF2EE47C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0651" y="-13064"/>
            <a:ext cx="7444412" cy="6871064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71063"/>
              <a:gd name="connsiteX1" fmla="*/ 8135937 w 8135937"/>
              <a:gd name="connsiteY1" fmla="*/ 0 h 6871063"/>
              <a:gd name="connsiteX2" fmla="*/ 8135937 w 8135937"/>
              <a:gd name="connsiteY2" fmla="*/ 6858000 h 6871063"/>
              <a:gd name="connsiteX3" fmla="*/ 2390503 w 8135937"/>
              <a:gd name="connsiteY3" fmla="*/ 6871063 h 6871063"/>
              <a:gd name="connsiteX4" fmla="*/ 0 w 8135937"/>
              <a:gd name="connsiteY4" fmla="*/ 0 h 6871063"/>
              <a:gd name="connsiteX0" fmla="*/ 111525 w 5745434"/>
              <a:gd name="connsiteY0" fmla="*/ 0 h 6884126"/>
              <a:gd name="connsiteX1" fmla="*/ 5745434 w 5745434"/>
              <a:gd name="connsiteY1" fmla="*/ 13063 h 6884126"/>
              <a:gd name="connsiteX2" fmla="*/ 5745434 w 5745434"/>
              <a:gd name="connsiteY2" fmla="*/ 6871063 h 6884126"/>
              <a:gd name="connsiteX3" fmla="*/ 0 w 5745434"/>
              <a:gd name="connsiteY3" fmla="*/ 6884126 h 6884126"/>
              <a:gd name="connsiteX4" fmla="*/ 111525 w 5745434"/>
              <a:gd name="connsiteY4" fmla="*/ 0 h 6884126"/>
              <a:gd name="connsiteX0" fmla="*/ 1792576 w 7426485"/>
              <a:gd name="connsiteY0" fmla="*/ 0 h 6871063"/>
              <a:gd name="connsiteX1" fmla="*/ 7426485 w 7426485"/>
              <a:gd name="connsiteY1" fmla="*/ 13063 h 6871063"/>
              <a:gd name="connsiteX2" fmla="*/ 7426485 w 7426485"/>
              <a:gd name="connsiteY2" fmla="*/ 6871063 h 6871063"/>
              <a:gd name="connsiteX3" fmla="*/ 0 w 7426485"/>
              <a:gd name="connsiteY3" fmla="*/ 6858000 h 6871063"/>
              <a:gd name="connsiteX4" fmla="*/ 1792576 w 7426485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485" h="6871063">
                <a:moveTo>
                  <a:pt x="1792576" y="0"/>
                </a:moveTo>
                <a:lnTo>
                  <a:pt x="7426485" y="13063"/>
                </a:lnTo>
                <a:lnTo>
                  <a:pt x="7426485" y="6871063"/>
                </a:lnTo>
                <a:lnTo>
                  <a:pt x="0" y="6858000"/>
                </a:lnTo>
                <a:lnTo>
                  <a:pt x="1792576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11F3956-84B7-47C7-B091-2BF118CD0C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8553" y="4563627"/>
            <a:ext cx="4174781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935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SUB-HEADING</a:t>
            </a:r>
            <a:endParaRPr lang="en-AU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52A5914-7F99-4547-9405-285A3882A7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8553" y="2965271"/>
            <a:ext cx="4214883" cy="1428387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HEADING</a:t>
            </a:r>
            <a:endParaRPr lang="en-US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6B72A5-C0C7-43EE-A4EE-144EB8F2B3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9" y="57202"/>
            <a:ext cx="2623304" cy="1777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48BC50-DC65-476E-8667-F84A82836B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86" y="6133871"/>
            <a:ext cx="3398024" cy="33941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ADBA3AE-15CB-435D-8414-E3CD83764A7F}"/>
              </a:ext>
            </a:extLst>
          </p:cNvPr>
          <p:cNvGrpSpPr/>
          <p:nvPr userDrawn="1"/>
        </p:nvGrpSpPr>
        <p:grpSpPr>
          <a:xfrm>
            <a:off x="-93617" y="4185912"/>
            <a:ext cx="5233549" cy="597335"/>
            <a:chOff x="-169817" y="4155618"/>
            <a:chExt cx="5233549" cy="59733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93AFB6A-E002-41C9-9859-D8B2ADA404F1}"/>
                </a:ext>
              </a:extLst>
            </p:cNvPr>
            <p:cNvGrpSpPr/>
            <p:nvPr userDrawn="1"/>
          </p:nvGrpSpPr>
          <p:grpSpPr>
            <a:xfrm>
              <a:off x="4191988" y="4155618"/>
              <a:ext cx="871744" cy="597335"/>
              <a:chOff x="9185" y="607895"/>
              <a:chExt cx="871744" cy="59733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659629B-A79B-4C6E-90A4-65F0F347AD3A}"/>
                  </a:ext>
                </a:extLst>
              </p:cNvPr>
              <p:cNvSpPr/>
              <p:nvPr/>
            </p:nvSpPr>
            <p:spPr>
              <a:xfrm>
                <a:off x="283595" y="607895"/>
                <a:ext cx="597334" cy="597335"/>
              </a:xfrm>
              <a:prstGeom prst="ellipse">
                <a:avLst/>
              </a:prstGeom>
              <a:solidFill>
                <a:srgbClr val="EF820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FA0AB2F-8FE9-4A6E-BD33-BEA88660EF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" y="903342"/>
                <a:ext cx="418625" cy="1"/>
              </a:xfrm>
              <a:prstGeom prst="line">
                <a:avLst/>
              </a:prstGeom>
              <a:ln w="38100">
                <a:solidFill>
                  <a:srgbClr val="EF82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D102105-9486-4753-899A-AABDC1FBC9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263" y="726562"/>
                <a:ext cx="359999" cy="360000"/>
              </a:xfrm>
              <a:prstGeom prst="ellipse">
                <a:avLst/>
              </a:prstGeom>
              <a:solidFill>
                <a:srgbClr val="EF8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54CC4C3-361A-42BD-BDE4-D759DED0DC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9817" y="4452990"/>
              <a:ext cx="4741820" cy="0"/>
            </a:xfrm>
            <a:prstGeom prst="line">
              <a:avLst/>
            </a:prstGeom>
            <a:ln w="38100">
              <a:solidFill>
                <a:srgbClr val="EF82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0446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575E6B-C8BE-464D-9DB3-6AF2EE47C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0651" y="-13064"/>
            <a:ext cx="7444412" cy="6871064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71063"/>
              <a:gd name="connsiteX1" fmla="*/ 8135937 w 8135937"/>
              <a:gd name="connsiteY1" fmla="*/ 0 h 6871063"/>
              <a:gd name="connsiteX2" fmla="*/ 8135937 w 8135937"/>
              <a:gd name="connsiteY2" fmla="*/ 6858000 h 6871063"/>
              <a:gd name="connsiteX3" fmla="*/ 2390503 w 8135937"/>
              <a:gd name="connsiteY3" fmla="*/ 6871063 h 6871063"/>
              <a:gd name="connsiteX4" fmla="*/ 0 w 8135937"/>
              <a:gd name="connsiteY4" fmla="*/ 0 h 6871063"/>
              <a:gd name="connsiteX0" fmla="*/ 111525 w 5745434"/>
              <a:gd name="connsiteY0" fmla="*/ 0 h 6884126"/>
              <a:gd name="connsiteX1" fmla="*/ 5745434 w 5745434"/>
              <a:gd name="connsiteY1" fmla="*/ 13063 h 6884126"/>
              <a:gd name="connsiteX2" fmla="*/ 5745434 w 5745434"/>
              <a:gd name="connsiteY2" fmla="*/ 6871063 h 6884126"/>
              <a:gd name="connsiteX3" fmla="*/ 0 w 5745434"/>
              <a:gd name="connsiteY3" fmla="*/ 6884126 h 6884126"/>
              <a:gd name="connsiteX4" fmla="*/ 111525 w 5745434"/>
              <a:gd name="connsiteY4" fmla="*/ 0 h 6884126"/>
              <a:gd name="connsiteX0" fmla="*/ 1792576 w 7426485"/>
              <a:gd name="connsiteY0" fmla="*/ 0 h 6871063"/>
              <a:gd name="connsiteX1" fmla="*/ 7426485 w 7426485"/>
              <a:gd name="connsiteY1" fmla="*/ 13063 h 6871063"/>
              <a:gd name="connsiteX2" fmla="*/ 7426485 w 7426485"/>
              <a:gd name="connsiteY2" fmla="*/ 6871063 h 6871063"/>
              <a:gd name="connsiteX3" fmla="*/ 0 w 7426485"/>
              <a:gd name="connsiteY3" fmla="*/ 6858000 h 6871063"/>
              <a:gd name="connsiteX4" fmla="*/ 1792576 w 7426485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485" h="6871063">
                <a:moveTo>
                  <a:pt x="1792576" y="0"/>
                </a:moveTo>
                <a:lnTo>
                  <a:pt x="7426485" y="13063"/>
                </a:lnTo>
                <a:lnTo>
                  <a:pt x="7426485" y="6871063"/>
                </a:lnTo>
                <a:lnTo>
                  <a:pt x="0" y="6858000"/>
                </a:lnTo>
                <a:lnTo>
                  <a:pt x="1792576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A5F0012-1319-4972-B38F-99E371278A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8693" y="4563627"/>
            <a:ext cx="4173919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6C206B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SUB-HEADING</a:t>
            </a:r>
            <a:endParaRPr lang="en-AU"/>
          </a:p>
        </p:txBody>
      </p:sp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F71E0E04-3B9F-4D17-BB8E-363CFEFDF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55" y="486099"/>
            <a:ext cx="2666353" cy="177706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5CDF3A9-26C2-4B50-953E-8CB446C975DA}"/>
              </a:ext>
            </a:extLst>
          </p:cNvPr>
          <p:cNvGrpSpPr/>
          <p:nvPr userDrawn="1"/>
        </p:nvGrpSpPr>
        <p:grpSpPr>
          <a:xfrm>
            <a:off x="-169817" y="4159786"/>
            <a:ext cx="5219764" cy="597335"/>
            <a:chOff x="-169817" y="4159786"/>
            <a:chExt cx="5219764" cy="59733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C15E239-7851-4A85-A2FF-2B255FE01234}"/>
                </a:ext>
              </a:extLst>
            </p:cNvPr>
            <p:cNvGrpSpPr/>
            <p:nvPr userDrawn="1"/>
          </p:nvGrpSpPr>
          <p:grpSpPr>
            <a:xfrm>
              <a:off x="4178203" y="4159786"/>
              <a:ext cx="871744" cy="597335"/>
              <a:chOff x="9185" y="616441"/>
              <a:chExt cx="871744" cy="597335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128CEA4-2CDC-47F3-B6EB-B07852FEDEE0}"/>
                  </a:ext>
                </a:extLst>
              </p:cNvPr>
              <p:cNvSpPr/>
              <p:nvPr/>
            </p:nvSpPr>
            <p:spPr>
              <a:xfrm>
                <a:off x="283595" y="616441"/>
                <a:ext cx="597334" cy="597335"/>
              </a:xfrm>
              <a:prstGeom prst="ellipse">
                <a:avLst/>
              </a:prstGeom>
              <a:solidFill>
                <a:srgbClr val="6C206B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3369F10-A647-4D10-B859-7A17649497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" y="911888"/>
                <a:ext cx="418625" cy="1"/>
              </a:xfrm>
              <a:prstGeom prst="line">
                <a:avLst/>
              </a:prstGeom>
              <a:ln w="38100">
                <a:solidFill>
                  <a:srgbClr val="6C20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BD11F62-6BB8-45D9-A087-049E59BE78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263" y="735108"/>
                <a:ext cx="359999" cy="360000"/>
              </a:xfrm>
              <a:prstGeom prst="ellipse">
                <a:avLst/>
              </a:prstGeom>
              <a:solidFill>
                <a:srgbClr val="6C20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6342A6D-B931-42FA-8844-32FBA076B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9817" y="4452990"/>
              <a:ext cx="4741820" cy="0"/>
            </a:xfrm>
            <a:prstGeom prst="line">
              <a:avLst/>
            </a:prstGeom>
            <a:ln w="38100">
              <a:solidFill>
                <a:srgbClr val="6C20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12EDCFC0-E09D-49D3-8C4A-C7D00177A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91" y="435836"/>
            <a:ext cx="2131894" cy="102999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B142B96-8245-412A-A38B-97242364DA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59" y="6132558"/>
            <a:ext cx="3342275" cy="333850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1472C43E-372B-4FD5-AA26-5E4152BE1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915" y="2965271"/>
            <a:ext cx="4167417" cy="1428387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rgbClr val="23276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5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range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575E6B-C8BE-464D-9DB3-6AF2EE47C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0651" y="-13064"/>
            <a:ext cx="7444412" cy="6871064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71063"/>
              <a:gd name="connsiteX1" fmla="*/ 8135937 w 8135937"/>
              <a:gd name="connsiteY1" fmla="*/ 0 h 6871063"/>
              <a:gd name="connsiteX2" fmla="*/ 8135937 w 8135937"/>
              <a:gd name="connsiteY2" fmla="*/ 6858000 h 6871063"/>
              <a:gd name="connsiteX3" fmla="*/ 2390503 w 8135937"/>
              <a:gd name="connsiteY3" fmla="*/ 6871063 h 6871063"/>
              <a:gd name="connsiteX4" fmla="*/ 0 w 8135937"/>
              <a:gd name="connsiteY4" fmla="*/ 0 h 6871063"/>
              <a:gd name="connsiteX0" fmla="*/ 111525 w 5745434"/>
              <a:gd name="connsiteY0" fmla="*/ 0 h 6884126"/>
              <a:gd name="connsiteX1" fmla="*/ 5745434 w 5745434"/>
              <a:gd name="connsiteY1" fmla="*/ 13063 h 6884126"/>
              <a:gd name="connsiteX2" fmla="*/ 5745434 w 5745434"/>
              <a:gd name="connsiteY2" fmla="*/ 6871063 h 6884126"/>
              <a:gd name="connsiteX3" fmla="*/ 0 w 5745434"/>
              <a:gd name="connsiteY3" fmla="*/ 6884126 h 6884126"/>
              <a:gd name="connsiteX4" fmla="*/ 111525 w 5745434"/>
              <a:gd name="connsiteY4" fmla="*/ 0 h 6884126"/>
              <a:gd name="connsiteX0" fmla="*/ 1792576 w 7426485"/>
              <a:gd name="connsiteY0" fmla="*/ 0 h 6871063"/>
              <a:gd name="connsiteX1" fmla="*/ 7426485 w 7426485"/>
              <a:gd name="connsiteY1" fmla="*/ 13063 h 6871063"/>
              <a:gd name="connsiteX2" fmla="*/ 7426485 w 7426485"/>
              <a:gd name="connsiteY2" fmla="*/ 6871063 h 6871063"/>
              <a:gd name="connsiteX3" fmla="*/ 0 w 7426485"/>
              <a:gd name="connsiteY3" fmla="*/ 6858000 h 6871063"/>
              <a:gd name="connsiteX4" fmla="*/ 1792576 w 7426485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485" h="6871063">
                <a:moveTo>
                  <a:pt x="1792576" y="0"/>
                </a:moveTo>
                <a:lnTo>
                  <a:pt x="7426485" y="13063"/>
                </a:lnTo>
                <a:lnTo>
                  <a:pt x="7426485" y="6871063"/>
                </a:lnTo>
                <a:lnTo>
                  <a:pt x="0" y="6858000"/>
                </a:lnTo>
                <a:lnTo>
                  <a:pt x="1792576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F79D891-BA0B-4C59-A837-E92002B9C2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8552" y="4563627"/>
            <a:ext cx="4187846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F820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SUB-HEADING</a:t>
            </a:r>
            <a:endParaRPr lang="en-AU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E02BB5-C8E1-4000-BB80-819ED6B100C5}"/>
              </a:ext>
            </a:extLst>
          </p:cNvPr>
          <p:cNvGrpSpPr/>
          <p:nvPr userDrawn="1"/>
        </p:nvGrpSpPr>
        <p:grpSpPr>
          <a:xfrm>
            <a:off x="-169817" y="4155618"/>
            <a:ext cx="5233549" cy="597335"/>
            <a:chOff x="-169817" y="4155618"/>
            <a:chExt cx="5233549" cy="59733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8AEBC53-8C75-42E3-A802-AC97F196E8D2}"/>
                </a:ext>
              </a:extLst>
            </p:cNvPr>
            <p:cNvGrpSpPr/>
            <p:nvPr userDrawn="1"/>
          </p:nvGrpSpPr>
          <p:grpSpPr>
            <a:xfrm>
              <a:off x="4191988" y="4155618"/>
              <a:ext cx="871744" cy="597335"/>
              <a:chOff x="9185" y="607895"/>
              <a:chExt cx="871744" cy="597335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6BF3EAF-BEBE-48BE-8978-B140DD95E87D}"/>
                  </a:ext>
                </a:extLst>
              </p:cNvPr>
              <p:cNvSpPr/>
              <p:nvPr/>
            </p:nvSpPr>
            <p:spPr>
              <a:xfrm>
                <a:off x="283595" y="607895"/>
                <a:ext cx="597334" cy="597335"/>
              </a:xfrm>
              <a:prstGeom prst="ellipse">
                <a:avLst/>
              </a:prstGeom>
              <a:solidFill>
                <a:srgbClr val="EF820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7A0FC5B-32D6-48CE-85C4-4B4969A1D3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" y="903342"/>
                <a:ext cx="418625" cy="1"/>
              </a:xfrm>
              <a:prstGeom prst="line">
                <a:avLst/>
              </a:prstGeom>
              <a:ln w="38100">
                <a:solidFill>
                  <a:srgbClr val="EF82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7F4D1C3-1C0F-4CD0-AAEE-CC43FC0CDF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263" y="726562"/>
                <a:ext cx="359999" cy="360000"/>
              </a:xfrm>
              <a:prstGeom prst="ellipse">
                <a:avLst/>
              </a:prstGeom>
              <a:solidFill>
                <a:srgbClr val="EF8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808A6A-DFE4-4655-9B7B-A91FBBAB61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9817" y="4452990"/>
              <a:ext cx="4741820" cy="0"/>
            </a:xfrm>
            <a:prstGeom prst="line">
              <a:avLst/>
            </a:prstGeom>
            <a:ln w="38100">
              <a:solidFill>
                <a:srgbClr val="EF82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59916A64-89DD-4D94-991E-970506B0D5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8553" y="2965271"/>
            <a:ext cx="4214883" cy="1428387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HEADING</a:t>
            </a:r>
            <a:endParaRPr lang="en-US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97E1A6-B4F8-4CFF-9E05-CE31999E3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9" y="57202"/>
            <a:ext cx="2623304" cy="1777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E07132-804B-4C37-81D6-8E5616DCEB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86" y="6133871"/>
            <a:ext cx="3398024" cy="3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1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ue Shap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4">
            <a:extLst>
              <a:ext uri="{FF2B5EF4-FFF2-40B4-BE49-F238E27FC236}">
                <a16:creationId xmlns:a16="http://schemas.microsoft.com/office/drawing/2014/main" id="{8B5EDB3E-813B-4C08-A3D7-B22264107ABC}"/>
              </a:ext>
            </a:extLst>
          </p:cNvPr>
          <p:cNvGrpSpPr/>
          <p:nvPr userDrawn="1"/>
        </p:nvGrpSpPr>
        <p:grpSpPr>
          <a:xfrm>
            <a:off x="0" y="0"/>
            <a:ext cx="12240000" cy="6840000"/>
            <a:chOff x="1" y="0"/>
            <a:chExt cx="12191999" cy="6858001"/>
          </a:xfrm>
          <a:solidFill>
            <a:schemeClr val="bg1">
              <a:alpha val="10000"/>
            </a:schemeClr>
          </a:solidFill>
        </p:grpSpPr>
        <p:sp>
          <p:nvSpPr>
            <p:cNvPr id="7" name="Freeform 32">
              <a:extLst>
                <a:ext uri="{FF2B5EF4-FFF2-40B4-BE49-F238E27FC236}">
                  <a16:creationId xmlns:a16="http://schemas.microsoft.com/office/drawing/2014/main" id="{1258595A-CA93-4B98-AB2B-A640E84D902E}"/>
                </a:ext>
              </a:extLst>
            </p:cNvPr>
            <p:cNvSpPr/>
            <p:nvPr/>
          </p:nvSpPr>
          <p:spPr>
            <a:xfrm>
              <a:off x="1" y="0"/>
              <a:ext cx="6919762" cy="1590722"/>
            </a:xfrm>
            <a:custGeom>
              <a:avLst/>
              <a:gdLst>
                <a:gd name="connsiteX0" fmla="*/ 6225202 w 6919762"/>
                <a:gd name="connsiteY0" fmla="*/ 0 h 1590722"/>
                <a:gd name="connsiteX1" fmla="*/ 6919762 w 6919762"/>
                <a:gd name="connsiteY1" fmla="*/ 0 h 1590722"/>
                <a:gd name="connsiteX2" fmla="*/ 6791385 w 6919762"/>
                <a:gd name="connsiteY2" fmla="*/ 160944 h 1590722"/>
                <a:gd name="connsiteX3" fmla="*/ 6509066 w 6919762"/>
                <a:gd name="connsiteY3" fmla="*/ 463263 h 1590722"/>
                <a:gd name="connsiteX4" fmla="*/ 6203096 w 6919762"/>
                <a:gd name="connsiteY4" fmla="*/ 738580 h 1590722"/>
                <a:gd name="connsiteX5" fmla="*/ 5893837 w 6919762"/>
                <a:gd name="connsiteY5" fmla="*/ 979297 h 1590722"/>
                <a:gd name="connsiteX6" fmla="*/ 5581290 w 6919762"/>
                <a:gd name="connsiteY6" fmla="*/ 1185413 h 1590722"/>
                <a:gd name="connsiteX7" fmla="*/ 5255330 w 6919762"/>
                <a:gd name="connsiteY7" fmla="*/ 1345359 h 1590722"/>
                <a:gd name="connsiteX8" fmla="*/ 4932867 w 6919762"/>
                <a:gd name="connsiteY8" fmla="*/ 1470739 h 1590722"/>
                <a:gd name="connsiteX9" fmla="*/ 4603760 w 6919762"/>
                <a:gd name="connsiteY9" fmla="*/ 1549970 h 1590722"/>
                <a:gd name="connsiteX10" fmla="*/ 4261208 w 6919762"/>
                <a:gd name="connsiteY10" fmla="*/ 1590722 h 1590722"/>
                <a:gd name="connsiteX11" fmla="*/ 4379947 w 6919762"/>
                <a:gd name="connsiteY11" fmla="*/ 1564355 h 1590722"/>
                <a:gd name="connsiteX12" fmla="*/ 4474995 w 6919762"/>
                <a:gd name="connsiteY12" fmla="*/ 1526344 h 1590722"/>
                <a:gd name="connsiteX13" fmla="*/ 4940304 w 6919762"/>
                <a:gd name="connsiteY13" fmla="*/ 1255584 h 1590722"/>
                <a:gd name="connsiteX14" fmla="*/ 5337893 w 6919762"/>
                <a:gd name="connsiteY14" fmla="*/ 953777 h 1590722"/>
                <a:gd name="connsiteX15" fmla="*/ 5705030 w 6919762"/>
                <a:gd name="connsiteY15" fmla="*/ 632619 h 1590722"/>
                <a:gd name="connsiteX16" fmla="*/ 6014613 w 6919762"/>
                <a:gd name="connsiteY16" fmla="*/ 284310 h 1590722"/>
                <a:gd name="connsiteX17" fmla="*/ 0 w 6919762"/>
                <a:gd name="connsiteY17" fmla="*/ 0 h 1590722"/>
                <a:gd name="connsiteX18" fmla="*/ 5763408 w 6919762"/>
                <a:gd name="connsiteY18" fmla="*/ 0 h 1590722"/>
                <a:gd name="connsiteX19" fmla="*/ 5638292 w 6919762"/>
                <a:gd name="connsiteY19" fmla="*/ 171579 h 1590722"/>
                <a:gd name="connsiteX20" fmla="*/ 5365849 w 6919762"/>
                <a:gd name="connsiteY20" fmla="*/ 478100 h 1590722"/>
                <a:gd name="connsiteX21" fmla="*/ 5056222 w 6919762"/>
                <a:gd name="connsiteY21" fmla="*/ 749869 h 1590722"/>
                <a:gd name="connsiteX22" fmla="*/ 4716183 w 6919762"/>
                <a:gd name="connsiteY22" fmla="*/ 986928 h 1590722"/>
                <a:gd name="connsiteX23" fmla="*/ 4342364 w 6919762"/>
                <a:gd name="connsiteY23" fmla="*/ 1185405 h 1590722"/>
                <a:gd name="connsiteX24" fmla="*/ 3951721 w 6919762"/>
                <a:gd name="connsiteY24" fmla="*/ 1341523 h 1590722"/>
                <a:gd name="connsiteX25" fmla="*/ 3585056 w 6919762"/>
                <a:gd name="connsiteY25" fmla="*/ 1432375 h 1590722"/>
                <a:gd name="connsiteX26" fmla="*/ 3181204 w 6919762"/>
                <a:gd name="connsiteY26" fmla="*/ 1488486 h 1590722"/>
                <a:gd name="connsiteX27" fmla="*/ 2740237 w 6919762"/>
                <a:gd name="connsiteY27" fmla="*/ 1486789 h 1590722"/>
                <a:gd name="connsiteX28" fmla="*/ 2248509 w 6919762"/>
                <a:gd name="connsiteY28" fmla="*/ 1450289 h 1590722"/>
                <a:gd name="connsiteX29" fmla="*/ 1719645 w 6919762"/>
                <a:gd name="connsiteY29" fmla="*/ 1363664 h 1590722"/>
                <a:gd name="connsiteX30" fmla="*/ 1160372 w 6919762"/>
                <a:gd name="connsiteY30" fmla="*/ 1242323 h 1590722"/>
                <a:gd name="connsiteX31" fmla="*/ 580907 w 6919762"/>
                <a:gd name="connsiteY31" fmla="*/ 1074770 h 1590722"/>
                <a:gd name="connsiteX32" fmla="*/ 0 w 6919762"/>
                <a:gd name="connsiteY32" fmla="*/ 867687 h 159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919762" h="1590722">
                  <a:moveTo>
                    <a:pt x="6225202" y="0"/>
                  </a:moveTo>
                  <a:lnTo>
                    <a:pt x="6919762" y="0"/>
                  </a:lnTo>
                  <a:lnTo>
                    <a:pt x="6791385" y="160944"/>
                  </a:lnTo>
                  <a:lnTo>
                    <a:pt x="6509066" y="463263"/>
                  </a:lnTo>
                  <a:lnTo>
                    <a:pt x="6203096" y="738580"/>
                  </a:lnTo>
                  <a:lnTo>
                    <a:pt x="5893837" y="979297"/>
                  </a:lnTo>
                  <a:lnTo>
                    <a:pt x="5581290" y="1185413"/>
                  </a:lnTo>
                  <a:lnTo>
                    <a:pt x="5255330" y="1345359"/>
                  </a:lnTo>
                  <a:lnTo>
                    <a:pt x="4932867" y="1470739"/>
                  </a:lnTo>
                  <a:lnTo>
                    <a:pt x="4603760" y="1549970"/>
                  </a:lnTo>
                  <a:lnTo>
                    <a:pt x="4261208" y="1590722"/>
                  </a:lnTo>
                  <a:lnTo>
                    <a:pt x="4379947" y="1564355"/>
                  </a:lnTo>
                  <a:lnTo>
                    <a:pt x="4474995" y="1526344"/>
                  </a:lnTo>
                  <a:lnTo>
                    <a:pt x="4940304" y="1255584"/>
                  </a:lnTo>
                  <a:lnTo>
                    <a:pt x="5337893" y="953777"/>
                  </a:lnTo>
                  <a:lnTo>
                    <a:pt x="5705030" y="632619"/>
                  </a:lnTo>
                  <a:lnTo>
                    <a:pt x="6014613" y="284310"/>
                  </a:lnTo>
                  <a:close/>
                  <a:moveTo>
                    <a:pt x="0" y="0"/>
                  </a:moveTo>
                  <a:lnTo>
                    <a:pt x="5763408" y="0"/>
                  </a:lnTo>
                  <a:lnTo>
                    <a:pt x="5638292" y="171579"/>
                  </a:lnTo>
                  <a:lnTo>
                    <a:pt x="5365849" y="478100"/>
                  </a:lnTo>
                  <a:lnTo>
                    <a:pt x="5056222" y="749869"/>
                  </a:lnTo>
                  <a:lnTo>
                    <a:pt x="4716183" y="986928"/>
                  </a:lnTo>
                  <a:lnTo>
                    <a:pt x="4342364" y="1185405"/>
                  </a:lnTo>
                  <a:lnTo>
                    <a:pt x="3951721" y="1341523"/>
                  </a:lnTo>
                  <a:lnTo>
                    <a:pt x="3585056" y="1432375"/>
                  </a:lnTo>
                  <a:lnTo>
                    <a:pt x="3181204" y="1488486"/>
                  </a:lnTo>
                  <a:lnTo>
                    <a:pt x="2740237" y="1486789"/>
                  </a:lnTo>
                  <a:lnTo>
                    <a:pt x="2248509" y="1450289"/>
                  </a:lnTo>
                  <a:lnTo>
                    <a:pt x="1719645" y="1363664"/>
                  </a:lnTo>
                  <a:lnTo>
                    <a:pt x="1160372" y="1242323"/>
                  </a:lnTo>
                  <a:lnTo>
                    <a:pt x="580907" y="1074770"/>
                  </a:lnTo>
                  <a:lnTo>
                    <a:pt x="0" y="8676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63B684F4-26AD-4CB4-9922-401070A503B7}"/>
                </a:ext>
              </a:extLst>
            </p:cNvPr>
            <p:cNvSpPr/>
            <p:nvPr/>
          </p:nvSpPr>
          <p:spPr>
            <a:xfrm>
              <a:off x="10405141" y="0"/>
              <a:ext cx="971801" cy="4280764"/>
            </a:xfrm>
            <a:custGeom>
              <a:avLst/>
              <a:gdLst>
                <a:gd name="connsiteX0" fmla="*/ 0 w 971801"/>
                <a:gd name="connsiteY0" fmla="*/ 0 h 4280764"/>
                <a:gd name="connsiteX1" fmla="*/ 847670 w 971801"/>
                <a:gd name="connsiteY1" fmla="*/ 0 h 4280764"/>
                <a:gd name="connsiteX2" fmla="*/ 872628 w 971801"/>
                <a:gd name="connsiteY2" fmla="*/ 102373 h 4280764"/>
                <a:gd name="connsiteX3" fmla="*/ 943465 w 971801"/>
                <a:gd name="connsiteY3" fmla="*/ 690879 h 4280764"/>
                <a:gd name="connsiteX4" fmla="*/ 971801 w 971801"/>
                <a:gd name="connsiteY4" fmla="*/ 1284736 h 4280764"/>
                <a:gd name="connsiteX5" fmla="*/ 962356 w 971801"/>
                <a:gd name="connsiteY5" fmla="*/ 1718089 h 4280764"/>
                <a:gd name="connsiteX6" fmla="*/ 919854 w 971801"/>
                <a:gd name="connsiteY6" fmla="*/ 2151444 h 4280764"/>
                <a:gd name="connsiteX7" fmla="*/ 853737 w 971801"/>
                <a:gd name="connsiteY7" fmla="*/ 2563398 h 4280764"/>
                <a:gd name="connsiteX8" fmla="*/ 764009 w 971801"/>
                <a:gd name="connsiteY8" fmla="*/ 2953952 h 4280764"/>
                <a:gd name="connsiteX9" fmla="*/ 636502 w 971801"/>
                <a:gd name="connsiteY9" fmla="*/ 3323105 h 4280764"/>
                <a:gd name="connsiteX10" fmla="*/ 490102 w 971801"/>
                <a:gd name="connsiteY10" fmla="*/ 3665509 h 4280764"/>
                <a:gd name="connsiteX11" fmla="*/ 310646 w 971801"/>
                <a:gd name="connsiteY11" fmla="*/ 3981162 h 4280764"/>
                <a:gd name="connsiteX12" fmla="*/ 98132 w 971801"/>
                <a:gd name="connsiteY12" fmla="*/ 4280764 h 4280764"/>
                <a:gd name="connsiteX13" fmla="*/ 164246 w 971801"/>
                <a:gd name="connsiteY13" fmla="*/ 4168414 h 4280764"/>
                <a:gd name="connsiteX14" fmla="*/ 206750 w 971801"/>
                <a:gd name="connsiteY14" fmla="*/ 4066764 h 4280764"/>
                <a:gd name="connsiteX15" fmla="*/ 362596 w 971801"/>
                <a:gd name="connsiteY15" fmla="*/ 3510357 h 4280764"/>
                <a:gd name="connsiteX16" fmla="*/ 452321 w 971801"/>
                <a:gd name="connsiteY16" fmla="*/ 2986052 h 4280764"/>
                <a:gd name="connsiteX17" fmla="*/ 508990 w 971801"/>
                <a:gd name="connsiteY17" fmla="*/ 2472446 h 4280764"/>
                <a:gd name="connsiteX18" fmla="*/ 508990 w 971801"/>
                <a:gd name="connsiteY18" fmla="*/ 1985593 h 4280764"/>
                <a:gd name="connsiteX19" fmla="*/ 471212 w 971801"/>
                <a:gd name="connsiteY19" fmla="*/ 1514788 h 4280764"/>
                <a:gd name="connsiteX20" fmla="*/ 390929 w 971801"/>
                <a:gd name="connsiteY20" fmla="*/ 1060034 h 4280764"/>
                <a:gd name="connsiteX21" fmla="*/ 263420 w 971801"/>
                <a:gd name="connsiteY21" fmla="*/ 626679 h 4280764"/>
                <a:gd name="connsiteX22" fmla="*/ 107577 w 971801"/>
                <a:gd name="connsiteY22" fmla="*/ 214725 h 428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1801" h="4280764">
                  <a:moveTo>
                    <a:pt x="0" y="0"/>
                  </a:moveTo>
                  <a:lnTo>
                    <a:pt x="847670" y="0"/>
                  </a:lnTo>
                  <a:lnTo>
                    <a:pt x="872628" y="102373"/>
                  </a:lnTo>
                  <a:lnTo>
                    <a:pt x="943465" y="690879"/>
                  </a:lnTo>
                  <a:lnTo>
                    <a:pt x="971801" y="1284736"/>
                  </a:lnTo>
                  <a:lnTo>
                    <a:pt x="962356" y="1718089"/>
                  </a:lnTo>
                  <a:lnTo>
                    <a:pt x="919854" y="2151444"/>
                  </a:lnTo>
                  <a:lnTo>
                    <a:pt x="853737" y="2563398"/>
                  </a:lnTo>
                  <a:lnTo>
                    <a:pt x="764009" y="2953952"/>
                  </a:lnTo>
                  <a:lnTo>
                    <a:pt x="636502" y="3323105"/>
                  </a:lnTo>
                  <a:lnTo>
                    <a:pt x="490102" y="3665509"/>
                  </a:lnTo>
                  <a:lnTo>
                    <a:pt x="310646" y="3981162"/>
                  </a:lnTo>
                  <a:lnTo>
                    <a:pt x="98132" y="4280764"/>
                  </a:lnTo>
                  <a:lnTo>
                    <a:pt x="164246" y="4168414"/>
                  </a:lnTo>
                  <a:lnTo>
                    <a:pt x="206750" y="4066764"/>
                  </a:lnTo>
                  <a:lnTo>
                    <a:pt x="362596" y="3510357"/>
                  </a:lnTo>
                  <a:lnTo>
                    <a:pt x="452321" y="2986052"/>
                  </a:lnTo>
                  <a:lnTo>
                    <a:pt x="508990" y="2472446"/>
                  </a:lnTo>
                  <a:lnTo>
                    <a:pt x="508990" y="1985593"/>
                  </a:lnTo>
                  <a:lnTo>
                    <a:pt x="471212" y="1514788"/>
                  </a:lnTo>
                  <a:lnTo>
                    <a:pt x="390929" y="1060034"/>
                  </a:lnTo>
                  <a:lnTo>
                    <a:pt x="263420" y="626679"/>
                  </a:lnTo>
                  <a:lnTo>
                    <a:pt x="107577" y="2147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34">
              <a:extLst>
                <a:ext uri="{FF2B5EF4-FFF2-40B4-BE49-F238E27FC236}">
                  <a16:creationId xmlns:a16="http://schemas.microsoft.com/office/drawing/2014/main" id="{74E95434-19A6-4262-9DB8-CFC53BAEDC4B}"/>
                </a:ext>
              </a:extLst>
            </p:cNvPr>
            <p:cNvSpPr/>
            <p:nvPr/>
          </p:nvSpPr>
          <p:spPr>
            <a:xfrm>
              <a:off x="5213664" y="0"/>
              <a:ext cx="5369891" cy="6858000"/>
            </a:xfrm>
            <a:custGeom>
              <a:avLst/>
              <a:gdLst>
                <a:gd name="connsiteX0" fmla="*/ 4319665 w 5369891"/>
                <a:gd name="connsiteY0" fmla="*/ 0 h 6858000"/>
                <a:gd name="connsiteX1" fmla="*/ 4635609 w 5369891"/>
                <a:gd name="connsiteY1" fmla="*/ 0 h 6858000"/>
                <a:gd name="connsiteX2" fmla="*/ 4770128 w 5369891"/>
                <a:gd name="connsiteY2" fmla="*/ 186449 h 6858000"/>
                <a:gd name="connsiteX3" fmla="*/ 4968475 w 5369891"/>
                <a:gd name="connsiteY3" fmla="*/ 555978 h 6858000"/>
                <a:gd name="connsiteX4" fmla="*/ 5133763 w 5369891"/>
                <a:gd name="connsiteY4" fmla="*/ 946928 h 6858000"/>
                <a:gd name="connsiteX5" fmla="*/ 5261272 w 5369891"/>
                <a:gd name="connsiteY5" fmla="*/ 1359301 h 6858000"/>
                <a:gd name="connsiteX6" fmla="*/ 5332112 w 5369891"/>
                <a:gd name="connsiteY6" fmla="*/ 1771674 h 6858000"/>
                <a:gd name="connsiteX7" fmla="*/ 5369891 w 5369891"/>
                <a:gd name="connsiteY7" fmla="*/ 2205470 h 6858000"/>
                <a:gd name="connsiteX8" fmla="*/ 5369891 w 5369891"/>
                <a:gd name="connsiteY8" fmla="*/ 2633910 h 6858000"/>
                <a:gd name="connsiteX9" fmla="*/ 5322664 w 5369891"/>
                <a:gd name="connsiteY9" fmla="*/ 3067703 h 6858000"/>
                <a:gd name="connsiteX10" fmla="*/ 5232939 w 5369891"/>
                <a:gd name="connsiteY10" fmla="*/ 3501499 h 6858000"/>
                <a:gd name="connsiteX11" fmla="*/ 5095984 w 5369891"/>
                <a:gd name="connsiteY11" fmla="*/ 3935295 h 6858000"/>
                <a:gd name="connsiteX12" fmla="*/ 4921251 w 5369891"/>
                <a:gd name="connsiteY12" fmla="*/ 4353022 h 6858000"/>
                <a:gd name="connsiteX13" fmla="*/ 4722904 w 5369891"/>
                <a:gd name="connsiteY13" fmla="*/ 4706485 h 6858000"/>
                <a:gd name="connsiteX14" fmla="*/ 4477334 w 5369891"/>
                <a:gd name="connsiteY14" fmla="*/ 5065302 h 6858000"/>
                <a:gd name="connsiteX15" fmla="*/ 4170368 w 5369891"/>
                <a:gd name="connsiteY15" fmla="*/ 5413411 h 6858000"/>
                <a:gd name="connsiteX16" fmla="*/ 3806731 w 5369891"/>
                <a:gd name="connsiteY16" fmla="*/ 5777584 h 6858000"/>
                <a:gd name="connsiteX17" fmla="*/ 3386427 w 5369891"/>
                <a:gd name="connsiteY17" fmla="*/ 6136402 h 6858000"/>
                <a:gd name="connsiteX18" fmla="*/ 2923617 w 5369891"/>
                <a:gd name="connsiteY18" fmla="*/ 6495219 h 6858000"/>
                <a:gd name="connsiteX19" fmla="*/ 2418307 w 5369891"/>
                <a:gd name="connsiteY19" fmla="*/ 6837971 h 6858000"/>
                <a:gd name="connsiteX20" fmla="*/ 2384720 w 5369891"/>
                <a:gd name="connsiteY20" fmla="*/ 6858000 h 6858000"/>
                <a:gd name="connsiteX21" fmla="*/ 0 w 5369891"/>
                <a:gd name="connsiteY21" fmla="*/ 6858000 h 6858000"/>
                <a:gd name="connsiteX22" fmla="*/ 354557 w 5369891"/>
                <a:gd name="connsiteY22" fmla="*/ 6661240 h 6858000"/>
                <a:gd name="connsiteX23" fmla="*/ 779586 w 5369891"/>
                <a:gd name="connsiteY23" fmla="*/ 6404177 h 6858000"/>
                <a:gd name="connsiteX24" fmla="*/ 1209337 w 5369891"/>
                <a:gd name="connsiteY24" fmla="*/ 6136402 h 6858000"/>
                <a:gd name="connsiteX25" fmla="*/ 1606030 w 5369891"/>
                <a:gd name="connsiteY25" fmla="*/ 5847204 h 6858000"/>
                <a:gd name="connsiteX26" fmla="*/ 1988555 w 5369891"/>
                <a:gd name="connsiteY26" fmla="*/ 5547296 h 6858000"/>
                <a:gd name="connsiteX27" fmla="*/ 2352190 w 5369891"/>
                <a:gd name="connsiteY27" fmla="*/ 5231323 h 6858000"/>
                <a:gd name="connsiteX28" fmla="*/ 2696937 w 5369891"/>
                <a:gd name="connsiteY28" fmla="*/ 4899283 h 6858000"/>
                <a:gd name="connsiteX29" fmla="*/ 3013345 w 5369891"/>
                <a:gd name="connsiteY29" fmla="*/ 4551175 h 6858000"/>
                <a:gd name="connsiteX30" fmla="*/ 3296699 w 5369891"/>
                <a:gd name="connsiteY30" fmla="*/ 4181647 h 6858000"/>
                <a:gd name="connsiteX31" fmla="*/ 3561157 w 5369891"/>
                <a:gd name="connsiteY31" fmla="*/ 3801406 h 6858000"/>
                <a:gd name="connsiteX32" fmla="*/ 3787840 w 5369891"/>
                <a:gd name="connsiteY32" fmla="*/ 3399743 h 6858000"/>
                <a:gd name="connsiteX33" fmla="*/ 3986187 w 5369891"/>
                <a:gd name="connsiteY33" fmla="*/ 2976661 h 6858000"/>
                <a:gd name="connsiteX34" fmla="*/ 4142035 w 5369891"/>
                <a:gd name="connsiteY34" fmla="*/ 2542865 h 6858000"/>
                <a:gd name="connsiteX35" fmla="*/ 4269542 w 5369891"/>
                <a:gd name="connsiteY35" fmla="*/ 2076938 h 6858000"/>
                <a:gd name="connsiteX36" fmla="*/ 4349824 w 5369891"/>
                <a:gd name="connsiteY36" fmla="*/ 1605655 h 6858000"/>
                <a:gd name="connsiteX37" fmla="*/ 4387603 w 5369891"/>
                <a:gd name="connsiteY37" fmla="*/ 1112948 h 6858000"/>
                <a:gd name="connsiteX38" fmla="*/ 4387603 w 5369891"/>
                <a:gd name="connsiteY38" fmla="*/ 598822 h 6858000"/>
                <a:gd name="connsiteX39" fmla="*/ 4330931 w 5369891"/>
                <a:gd name="connsiteY39" fmla="*/ 6327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369891" h="6858000">
                  <a:moveTo>
                    <a:pt x="4319665" y="0"/>
                  </a:moveTo>
                  <a:lnTo>
                    <a:pt x="4635609" y="0"/>
                  </a:lnTo>
                  <a:lnTo>
                    <a:pt x="4770128" y="186449"/>
                  </a:lnTo>
                  <a:lnTo>
                    <a:pt x="4968475" y="555978"/>
                  </a:lnTo>
                  <a:lnTo>
                    <a:pt x="5133763" y="946928"/>
                  </a:lnTo>
                  <a:lnTo>
                    <a:pt x="5261272" y="1359301"/>
                  </a:lnTo>
                  <a:lnTo>
                    <a:pt x="5332112" y="1771674"/>
                  </a:lnTo>
                  <a:lnTo>
                    <a:pt x="5369891" y="2205470"/>
                  </a:lnTo>
                  <a:lnTo>
                    <a:pt x="5369891" y="2633910"/>
                  </a:lnTo>
                  <a:lnTo>
                    <a:pt x="5322664" y="3067703"/>
                  </a:lnTo>
                  <a:lnTo>
                    <a:pt x="5232939" y="3501499"/>
                  </a:lnTo>
                  <a:lnTo>
                    <a:pt x="5095984" y="3935295"/>
                  </a:lnTo>
                  <a:lnTo>
                    <a:pt x="4921251" y="4353022"/>
                  </a:lnTo>
                  <a:lnTo>
                    <a:pt x="4722904" y="4706485"/>
                  </a:lnTo>
                  <a:lnTo>
                    <a:pt x="4477334" y="5065302"/>
                  </a:lnTo>
                  <a:lnTo>
                    <a:pt x="4170368" y="5413411"/>
                  </a:lnTo>
                  <a:lnTo>
                    <a:pt x="3806731" y="5777584"/>
                  </a:lnTo>
                  <a:lnTo>
                    <a:pt x="3386427" y="6136402"/>
                  </a:lnTo>
                  <a:lnTo>
                    <a:pt x="2923617" y="6495219"/>
                  </a:lnTo>
                  <a:lnTo>
                    <a:pt x="2418307" y="6837971"/>
                  </a:lnTo>
                  <a:lnTo>
                    <a:pt x="2384720" y="6858000"/>
                  </a:lnTo>
                  <a:lnTo>
                    <a:pt x="0" y="6858000"/>
                  </a:lnTo>
                  <a:lnTo>
                    <a:pt x="354557" y="6661240"/>
                  </a:lnTo>
                  <a:lnTo>
                    <a:pt x="779586" y="6404177"/>
                  </a:lnTo>
                  <a:lnTo>
                    <a:pt x="1209337" y="6136402"/>
                  </a:lnTo>
                  <a:lnTo>
                    <a:pt x="1606030" y="5847204"/>
                  </a:lnTo>
                  <a:lnTo>
                    <a:pt x="1988555" y="5547296"/>
                  </a:lnTo>
                  <a:lnTo>
                    <a:pt x="2352190" y="5231323"/>
                  </a:lnTo>
                  <a:lnTo>
                    <a:pt x="2696937" y="4899283"/>
                  </a:lnTo>
                  <a:lnTo>
                    <a:pt x="3013345" y="4551175"/>
                  </a:lnTo>
                  <a:lnTo>
                    <a:pt x="3296699" y="4181647"/>
                  </a:lnTo>
                  <a:lnTo>
                    <a:pt x="3561157" y="3801406"/>
                  </a:lnTo>
                  <a:lnTo>
                    <a:pt x="3787840" y="3399743"/>
                  </a:lnTo>
                  <a:lnTo>
                    <a:pt x="3986187" y="2976661"/>
                  </a:lnTo>
                  <a:lnTo>
                    <a:pt x="4142035" y="2542865"/>
                  </a:lnTo>
                  <a:lnTo>
                    <a:pt x="4269542" y="2076938"/>
                  </a:lnTo>
                  <a:lnTo>
                    <a:pt x="4349824" y="1605655"/>
                  </a:lnTo>
                  <a:lnTo>
                    <a:pt x="4387603" y="1112948"/>
                  </a:lnTo>
                  <a:lnTo>
                    <a:pt x="4387603" y="598822"/>
                  </a:lnTo>
                  <a:lnTo>
                    <a:pt x="4330931" y="632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35">
              <a:extLst>
                <a:ext uri="{FF2B5EF4-FFF2-40B4-BE49-F238E27FC236}">
                  <a16:creationId xmlns:a16="http://schemas.microsoft.com/office/drawing/2014/main" id="{671220AC-2A18-4BBF-BC1E-ADEDA44FAFE0}"/>
                </a:ext>
              </a:extLst>
            </p:cNvPr>
            <p:cNvSpPr/>
            <p:nvPr/>
          </p:nvSpPr>
          <p:spPr>
            <a:xfrm>
              <a:off x="9257408" y="6158652"/>
              <a:ext cx="2934592" cy="699349"/>
            </a:xfrm>
            <a:custGeom>
              <a:avLst/>
              <a:gdLst>
                <a:gd name="connsiteX0" fmla="*/ 2934592 w 2934592"/>
                <a:gd name="connsiteY0" fmla="*/ 692017 h 699349"/>
                <a:gd name="connsiteX1" fmla="*/ 2934592 w 2934592"/>
                <a:gd name="connsiteY1" fmla="*/ 699349 h 699349"/>
                <a:gd name="connsiteX2" fmla="*/ 2886089 w 2934592"/>
                <a:gd name="connsiteY2" fmla="*/ 699349 h 699349"/>
                <a:gd name="connsiteX3" fmla="*/ 2671942 w 2934592"/>
                <a:gd name="connsiteY3" fmla="*/ 0 h 699349"/>
                <a:gd name="connsiteX4" fmla="*/ 2934592 w 2934592"/>
                <a:gd name="connsiteY4" fmla="*/ 35220 h 699349"/>
                <a:gd name="connsiteX5" fmla="*/ 2934592 w 2934592"/>
                <a:gd name="connsiteY5" fmla="*/ 335764 h 699349"/>
                <a:gd name="connsiteX6" fmla="*/ 2782244 w 2934592"/>
                <a:gd name="connsiteY6" fmla="*/ 346795 h 699349"/>
                <a:gd name="connsiteX7" fmla="*/ 2311704 w 2934592"/>
                <a:gd name="connsiteY7" fmla="*/ 417040 h 699349"/>
                <a:gd name="connsiteX8" fmla="*/ 1879773 w 2934592"/>
                <a:gd name="connsiteY8" fmla="*/ 544850 h 699349"/>
                <a:gd name="connsiteX9" fmla="*/ 1501743 w 2934592"/>
                <a:gd name="connsiteY9" fmla="*/ 699349 h 699349"/>
                <a:gd name="connsiteX10" fmla="*/ 0 w 2934592"/>
                <a:gd name="connsiteY10" fmla="*/ 699349 h 699349"/>
                <a:gd name="connsiteX11" fmla="*/ 113544 w 2934592"/>
                <a:gd name="connsiteY11" fmla="*/ 624812 h 699349"/>
                <a:gd name="connsiteX12" fmla="*/ 617066 w 2934592"/>
                <a:gd name="connsiteY12" fmla="*/ 389583 h 699349"/>
                <a:gd name="connsiteX13" fmla="*/ 1136485 w 2934592"/>
                <a:gd name="connsiteY13" fmla="*/ 201389 h 699349"/>
                <a:gd name="connsiteX14" fmla="*/ 1523429 w 2934592"/>
                <a:gd name="connsiteY14" fmla="*/ 98389 h 699349"/>
                <a:gd name="connsiteX15" fmla="*/ 1919050 w 2934592"/>
                <a:gd name="connsiteY15" fmla="*/ 33061 h 699349"/>
                <a:gd name="connsiteX16" fmla="*/ 2301889 w 2934592"/>
                <a:gd name="connsiteY16" fmla="*/ 262 h 69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34592" h="699349">
                  <a:moveTo>
                    <a:pt x="2934592" y="692017"/>
                  </a:moveTo>
                  <a:lnTo>
                    <a:pt x="2934592" y="699349"/>
                  </a:lnTo>
                  <a:lnTo>
                    <a:pt x="2886089" y="699349"/>
                  </a:lnTo>
                  <a:close/>
                  <a:moveTo>
                    <a:pt x="2671942" y="0"/>
                  </a:moveTo>
                  <a:lnTo>
                    <a:pt x="2934592" y="35220"/>
                  </a:lnTo>
                  <a:lnTo>
                    <a:pt x="2934592" y="335764"/>
                  </a:lnTo>
                  <a:lnTo>
                    <a:pt x="2782244" y="346795"/>
                  </a:lnTo>
                  <a:lnTo>
                    <a:pt x="2311704" y="417040"/>
                  </a:lnTo>
                  <a:lnTo>
                    <a:pt x="1879773" y="544850"/>
                  </a:lnTo>
                  <a:lnTo>
                    <a:pt x="1501743" y="699349"/>
                  </a:lnTo>
                  <a:lnTo>
                    <a:pt x="0" y="699349"/>
                  </a:lnTo>
                  <a:lnTo>
                    <a:pt x="113544" y="624812"/>
                  </a:lnTo>
                  <a:lnTo>
                    <a:pt x="617066" y="389583"/>
                  </a:lnTo>
                  <a:lnTo>
                    <a:pt x="1136485" y="201389"/>
                  </a:lnTo>
                  <a:lnTo>
                    <a:pt x="1523429" y="98389"/>
                  </a:lnTo>
                  <a:lnTo>
                    <a:pt x="1919050" y="33061"/>
                  </a:lnTo>
                  <a:lnTo>
                    <a:pt x="2301889" y="2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36">
              <a:extLst>
                <a:ext uri="{FF2B5EF4-FFF2-40B4-BE49-F238E27FC236}">
                  <a16:creationId xmlns:a16="http://schemas.microsoft.com/office/drawing/2014/main" id="{AC28EAC4-0F0C-4BFE-BAB9-F3F17D204875}"/>
                </a:ext>
              </a:extLst>
            </p:cNvPr>
            <p:cNvSpPr/>
            <p:nvPr/>
          </p:nvSpPr>
          <p:spPr>
            <a:xfrm>
              <a:off x="9075" y="2111060"/>
              <a:ext cx="8323821" cy="4746941"/>
            </a:xfrm>
            <a:custGeom>
              <a:avLst/>
              <a:gdLst>
                <a:gd name="connsiteX0" fmla="*/ 4625747 w 8323821"/>
                <a:gd name="connsiteY0" fmla="*/ 1731656 h 4746941"/>
                <a:gd name="connsiteX1" fmla="*/ 5031199 w 8323821"/>
                <a:gd name="connsiteY1" fmla="*/ 1737825 h 4746941"/>
                <a:gd name="connsiteX2" fmla="*/ 5435006 w 8323821"/>
                <a:gd name="connsiteY2" fmla="*/ 1789809 h 4746941"/>
                <a:gd name="connsiteX3" fmla="*/ 5834515 w 8323821"/>
                <a:gd name="connsiteY3" fmla="*/ 1892426 h 4746941"/>
                <a:gd name="connsiteX4" fmla="*/ 6202037 w 8323821"/>
                <a:gd name="connsiteY4" fmla="*/ 2052877 h 4746941"/>
                <a:gd name="connsiteX5" fmla="*/ 6567918 w 8323821"/>
                <a:gd name="connsiteY5" fmla="*/ 2259139 h 4746941"/>
                <a:gd name="connsiteX6" fmla="*/ 6908228 w 8323821"/>
                <a:gd name="connsiteY6" fmla="*/ 2500935 h 4746941"/>
                <a:gd name="connsiteX7" fmla="*/ 7226134 w 8323821"/>
                <a:gd name="connsiteY7" fmla="*/ 2793936 h 4746941"/>
                <a:gd name="connsiteX8" fmla="*/ 7520061 w 8323821"/>
                <a:gd name="connsiteY8" fmla="*/ 3130306 h 4746941"/>
                <a:gd name="connsiteX9" fmla="*/ 7787330 w 8323821"/>
                <a:gd name="connsiteY9" fmla="*/ 3514858 h 4746941"/>
                <a:gd name="connsiteX10" fmla="*/ 8020516 w 8323821"/>
                <a:gd name="connsiteY10" fmla="*/ 3928904 h 4746941"/>
                <a:gd name="connsiteX11" fmla="*/ 8189326 w 8323821"/>
                <a:gd name="connsiteY11" fmla="*/ 4330768 h 4746941"/>
                <a:gd name="connsiteX12" fmla="*/ 8323821 w 8323821"/>
                <a:gd name="connsiteY12" fmla="*/ 4746941 h 4746941"/>
                <a:gd name="connsiteX13" fmla="*/ 6706952 w 8323821"/>
                <a:gd name="connsiteY13" fmla="*/ 4746941 h 4746941"/>
                <a:gd name="connsiteX14" fmla="*/ 6623682 w 8323821"/>
                <a:gd name="connsiteY14" fmla="*/ 4547387 h 4746941"/>
                <a:gd name="connsiteX15" fmla="*/ 6399566 w 8323821"/>
                <a:gd name="connsiteY15" fmla="*/ 4106232 h 4746941"/>
                <a:gd name="connsiteX16" fmla="*/ 6142958 w 8323821"/>
                <a:gd name="connsiteY16" fmla="*/ 3702403 h 4746941"/>
                <a:gd name="connsiteX17" fmla="*/ 5844832 w 8323821"/>
                <a:gd name="connsiteY17" fmla="*/ 3309351 h 4746941"/>
                <a:gd name="connsiteX18" fmla="*/ 5515810 w 8323821"/>
                <a:gd name="connsiteY18" fmla="*/ 2961456 h 4746941"/>
                <a:gd name="connsiteX19" fmla="*/ 5145776 w 8323821"/>
                <a:gd name="connsiteY19" fmla="*/ 2644847 h 4746941"/>
                <a:gd name="connsiteX20" fmla="*/ 4737411 w 8323821"/>
                <a:gd name="connsiteY20" fmla="*/ 2354696 h 4746941"/>
                <a:gd name="connsiteX21" fmla="*/ 4280044 w 8323821"/>
                <a:gd name="connsiteY21" fmla="*/ 2110278 h 4746941"/>
                <a:gd name="connsiteX22" fmla="*/ 3781669 w 8323821"/>
                <a:gd name="connsiteY22" fmla="*/ 1897139 h 4746941"/>
                <a:gd name="connsiteX23" fmla="*/ 4201068 w 8323821"/>
                <a:gd name="connsiteY23" fmla="*/ 1792386 h 4746941"/>
                <a:gd name="connsiteX24" fmla="*/ 3104937 w 8323821"/>
                <a:gd name="connsiteY24" fmla="*/ 0 h 4746941"/>
                <a:gd name="connsiteX25" fmla="*/ 3672795 w 8323821"/>
                <a:gd name="connsiteY25" fmla="*/ 739 h 4746941"/>
                <a:gd name="connsiteX26" fmla="*/ 4231011 w 8323821"/>
                <a:gd name="connsiteY26" fmla="*/ 61741 h 4746941"/>
                <a:gd name="connsiteX27" fmla="*/ 4765737 w 8323821"/>
                <a:gd name="connsiteY27" fmla="*/ 186610 h 4746941"/>
                <a:gd name="connsiteX28" fmla="*/ 5289228 w 8323821"/>
                <a:gd name="connsiteY28" fmla="*/ 363892 h 4746941"/>
                <a:gd name="connsiteX29" fmla="*/ 5796656 w 8323821"/>
                <a:gd name="connsiteY29" fmla="*/ 623747 h 4746941"/>
                <a:gd name="connsiteX30" fmla="*/ 6284340 w 8323821"/>
                <a:gd name="connsiteY30" fmla="*/ 929980 h 4746941"/>
                <a:gd name="connsiteX31" fmla="*/ 6623220 w 8323821"/>
                <a:gd name="connsiteY31" fmla="*/ 1184183 h 4746941"/>
                <a:gd name="connsiteX32" fmla="*/ 6943444 w 8323821"/>
                <a:gd name="connsiteY32" fmla="*/ 1472114 h 4746941"/>
                <a:gd name="connsiteX33" fmla="*/ 7233346 w 8323821"/>
                <a:gd name="connsiteY33" fmla="*/ 1772069 h 4746941"/>
                <a:gd name="connsiteX34" fmla="*/ 7492920 w 8323821"/>
                <a:gd name="connsiteY34" fmla="*/ 2084040 h 4746941"/>
                <a:gd name="connsiteX35" fmla="*/ 7714178 w 8323821"/>
                <a:gd name="connsiteY35" fmla="*/ 2422475 h 4746941"/>
                <a:gd name="connsiteX36" fmla="*/ 7903525 w 8323821"/>
                <a:gd name="connsiteY36" fmla="*/ 2765090 h 4746941"/>
                <a:gd name="connsiteX37" fmla="*/ 8052965 w 8323821"/>
                <a:gd name="connsiteY37" fmla="*/ 3126342 h 4746941"/>
                <a:gd name="connsiteX38" fmla="*/ 8171005 w 8323821"/>
                <a:gd name="connsiteY38" fmla="*/ 3512263 h 4746941"/>
                <a:gd name="connsiteX39" fmla="*/ 8119084 w 8323821"/>
                <a:gd name="connsiteY39" fmla="*/ 3381399 h 4746941"/>
                <a:gd name="connsiteX40" fmla="*/ 8062324 w 8323821"/>
                <a:gd name="connsiteY40" fmla="*/ 3280662 h 4746941"/>
                <a:gd name="connsiteX41" fmla="*/ 7708330 w 8323821"/>
                <a:gd name="connsiteY41" fmla="*/ 2807629 h 4746941"/>
                <a:gd name="connsiteX42" fmla="*/ 7342517 w 8323821"/>
                <a:gd name="connsiteY42" fmla="*/ 2420182 h 4746941"/>
                <a:gd name="connsiteX43" fmla="*/ 6966544 w 8323821"/>
                <a:gd name="connsiteY43" fmla="*/ 2072501 h 4746941"/>
                <a:gd name="connsiteX44" fmla="*/ 6579837 w 8323821"/>
                <a:gd name="connsiteY44" fmla="*/ 1797741 h 4746941"/>
                <a:gd name="connsiteX45" fmla="*/ 6184561 w 8323821"/>
                <a:gd name="connsiteY45" fmla="*/ 1570591 h 4746941"/>
                <a:gd name="connsiteX46" fmla="*/ 5778041 w 8323821"/>
                <a:gd name="connsiteY46" fmla="*/ 1395868 h 4746941"/>
                <a:gd name="connsiteX47" fmla="*/ 5361872 w 8323821"/>
                <a:gd name="connsiteY47" fmla="*/ 1281403 h 4746941"/>
                <a:gd name="connsiteX48" fmla="*/ 4946707 w 8323821"/>
                <a:gd name="connsiteY48" fmla="*/ 1207924 h 4746941"/>
                <a:gd name="connsiteX49" fmla="*/ 4520301 w 8323821"/>
                <a:gd name="connsiteY49" fmla="*/ 1186879 h 4746941"/>
                <a:gd name="connsiteX50" fmla="*/ 4086402 w 8323821"/>
                <a:gd name="connsiteY50" fmla="*/ 1200784 h 4746941"/>
                <a:gd name="connsiteX51" fmla="*/ 3652435 w 8323821"/>
                <a:gd name="connsiteY51" fmla="*/ 1268325 h 4746941"/>
                <a:gd name="connsiteX52" fmla="*/ 3222137 w 8323821"/>
                <a:gd name="connsiteY52" fmla="*/ 1372047 h 4746941"/>
                <a:gd name="connsiteX53" fmla="*/ 2777443 w 8323821"/>
                <a:gd name="connsiteY53" fmla="*/ 1512513 h 4746941"/>
                <a:gd name="connsiteX54" fmla="*/ 2341731 w 8323821"/>
                <a:gd name="connsiteY54" fmla="*/ 1679521 h 4746941"/>
                <a:gd name="connsiteX55" fmla="*/ 1897465 w 8323821"/>
                <a:gd name="connsiteY55" fmla="*/ 1894127 h 4746941"/>
                <a:gd name="connsiteX56" fmla="*/ 1455279 w 8323821"/>
                <a:gd name="connsiteY56" fmla="*/ 2137072 h 4746941"/>
                <a:gd name="connsiteX57" fmla="*/ 1013592 w 8323821"/>
                <a:gd name="connsiteY57" fmla="*/ 2400511 h 4746941"/>
                <a:gd name="connsiteX58" fmla="*/ 578247 w 8323821"/>
                <a:gd name="connsiteY58" fmla="*/ 2695300 h 4746941"/>
                <a:gd name="connsiteX59" fmla="*/ 139154 w 8323821"/>
                <a:gd name="connsiteY59" fmla="*/ 3007566 h 4746941"/>
                <a:gd name="connsiteX60" fmla="*/ 0 w 8323821"/>
                <a:gd name="connsiteY60" fmla="*/ 3120991 h 4746941"/>
                <a:gd name="connsiteX61" fmla="*/ 0 w 8323821"/>
                <a:gd name="connsiteY61" fmla="*/ 929817 h 4746941"/>
                <a:gd name="connsiteX62" fmla="*/ 124035 w 8323821"/>
                <a:gd name="connsiteY62" fmla="*/ 862301 h 4746941"/>
                <a:gd name="connsiteX63" fmla="*/ 732180 w 8323821"/>
                <a:gd name="connsiteY63" fmla="*/ 576174 h 4746941"/>
                <a:gd name="connsiteX64" fmla="*/ 1337579 w 8323821"/>
                <a:gd name="connsiteY64" fmla="*/ 348514 h 4746941"/>
                <a:gd name="connsiteX65" fmla="*/ 1935992 w 8323821"/>
                <a:gd name="connsiteY65" fmla="*/ 176297 h 4746941"/>
                <a:gd name="connsiteX66" fmla="*/ 2520493 w 8323821"/>
                <a:gd name="connsiteY66" fmla="*/ 61333 h 474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8323821" h="4746941">
                  <a:moveTo>
                    <a:pt x="4625747" y="1731656"/>
                  </a:moveTo>
                  <a:lnTo>
                    <a:pt x="5031199" y="1737825"/>
                  </a:lnTo>
                  <a:lnTo>
                    <a:pt x="5435006" y="1789809"/>
                  </a:lnTo>
                  <a:lnTo>
                    <a:pt x="5834515" y="1892426"/>
                  </a:lnTo>
                  <a:lnTo>
                    <a:pt x="6202037" y="2052877"/>
                  </a:lnTo>
                  <a:lnTo>
                    <a:pt x="6567918" y="2259139"/>
                  </a:lnTo>
                  <a:lnTo>
                    <a:pt x="6908228" y="2500935"/>
                  </a:lnTo>
                  <a:lnTo>
                    <a:pt x="7226134" y="2793936"/>
                  </a:lnTo>
                  <a:lnTo>
                    <a:pt x="7520061" y="3130306"/>
                  </a:lnTo>
                  <a:lnTo>
                    <a:pt x="7787330" y="3514858"/>
                  </a:lnTo>
                  <a:lnTo>
                    <a:pt x="8020516" y="3928904"/>
                  </a:lnTo>
                  <a:lnTo>
                    <a:pt x="8189326" y="4330768"/>
                  </a:lnTo>
                  <a:lnTo>
                    <a:pt x="8323821" y="4746941"/>
                  </a:lnTo>
                  <a:lnTo>
                    <a:pt x="6706952" y="4746941"/>
                  </a:lnTo>
                  <a:lnTo>
                    <a:pt x="6623682" y="4547387"/>
                  </a:lnTo>
                  <a:lnTo>
                    <a:pt x="6399566" y="4106232"/>
                  </a:lnTo>
                  <a:lnTo>
                    <a:pt x="6142958" y="3702403"/>
                  </a:lnTo>
                  <a:lnTo>
                    <a:pt x="5844832" y="3309351"/>
                  </a:lnTo>
                  <a:lnTo>
                    <a:pt x="5515810" y="2961456"/>
                  </a:lnTo>
                  <a:lnTo>
                    <a:pt x="5145776" y="2644847"/>
                  </a:lnTo>
                  <a:lnTo>
                    <a:pt x="4737411" y="2354696"/>
                  </a:lnTo>
                  <a:lnTo>
                    <a:pt x="4280044" y="2110278"/>
                  </a:lnTo>
                  <a:lnTo>
                    <a:pt x="3781669" y="1897139"/>
                  </a:lnTo>
                  <a:lnTo>
                    <a:pt x="4201068" y="1792386"/>
                  </a:lnTo>
                  <a:close/>
                  <a:moveTo>
                    <a:pt x="3104937" y="0"/>
                  </a:moveTo>
                  <a:lnTo>
                    <a:pt x="3672795" y="739"/>
                  </a:lnTo>
                  <a:lnTo>
                    <a:pt x="4231011" y="61741"/>
                  </a:lnTo>
                  <a:lnTo>
                    <a:pt x="4765737" y="186610"/>
                  </a:lnTo>
                  <a:lnTo>
                    <a:pt x="5289228" y="363892"/>
                  </a:lnTo>
                  <a:lnTo>
                    <a:pt x="5796656" y="623747"/>
                  </a:lnTo>
                  <a:lnTo>
                    <a:pt x="6284340" y="929980"/>
                  </a:lnTo>
                  <a:lnTo>
                    <a:pt x="6623220" y="1184183"/>
                  </a:lnTo>
                  <a:lnTo>
                    <a:pt x="6943444" y="1472114"/>
                  </a:lnTo>
                  <a:lnTo>
                    <a:pt x="7233346" y="1772069"/>
                  </a:lnTo>
                  <a:lnTo>
                    <a:pt x="7492920" y="2084040"/>
                  </a:lnTo>
                  <a:lnTo>
                    <a:pt x="7714178" y="2422475"/>
                  </a:lnTo>
                  <a:lnTo>
                    <a:pt x="7903525" y="2765090"/>
                  </a:lnTo>
                  <a:lnTo>
                    <a:pt x="8052965" y="3126342"/>
                  </a:lnTo>
                  <a:lnTo>
                    <a:pt x="8171005" y="3512263"/>
                  </a:lnTo>
                  <a:lnTo>
                    <a:pt x="8119084" y="3381399"/>
                  </a:lnTo>
                  <a:lnTo>
                    <a:pt x="8062324" y="3280662"/>
                  </a:lnTo>
                  <a:lnTo>
                    <a:pt x="7708330" y="2807629"/>
                  </a:lnTo>
                  <a:lnTo>
                    <a:pt x="7342517" y="2420182"/>
                  </a:lnTo>
                  <a:lnTo>
                    <a:pt x="6966544" y="2072501"/>
                  </a:lnTo>
                  <a:lnTo>
                    <a:pt x="6579837" y="1797741"/>
                  </a:lnTo>
                  <a:lnTo>
                    <a:pt x="6184561" y="1570591"/>
                  </a:lnTo>
                  <a:lnTo>
                    <a:pt x="5778041" y="1395868"/>
                  </a:lnTo>
                  <a:lnTo>
                    <a:pt x="5361872" y="1281403"/>
                  </a:lnTo>
                  <a:lnTo>
                    <a:pt x="4946707" y="1207924"/>
                  </a:lnTo>
                  <a:lnTo>
                    <a:pt x="4520301" y="1186879"/>
                  </a:lnTo>
                  <a:lnTo>
                    <a:pt x="4086402" y="1200784"/>
                  </a:lnTo>
                  <a:lnTo>
                    <a:pt x="3652435" y="1268325"/>
                  </a:lnTo>
                  <a:lnTo>
                    <a:pt x="3222137" y="1372047"/>
                  </a:lnTo>
                  <a:lnTo>
                    <a:pt x="2777443" y="1512513"/>
                  </a:lnTo>
                  <a:lnTo>
                    <a:pt x="2341731" y="1679521"/>
                  </a:lnTo>
                  <a:lnTo>
                    <a:pt x="1897465" y="1894127"/>
                  </a:lnTo>
                  <a:lnTo>
                    <a:pt x="1455279" y="2137072"/>
                  </a:lnTo>
                  <a:lnTo>
                    <a:pt x="1013592" y="2400511"/>
                  </a:lnTo>
                  <a:lnTo>
                    <a:pt x="578247" y="2695300"/>
                  </a:lnTo>
                  <a:lnTo>
                    <a:pt x="139154" y="3007566"/>
                  </a:lnTo>
                  <a:lnTo>
                    <a:pt x="0" y="3120991"/>
                  </a:lnTo>
                  <a:lnTo>
                    <a:pt x="0" y="929817"/>
                  </a:lnTo>
                  <a:lnTo>
                    <a:pt x="124035" y="862301"/>
                  </a:lnTo>
                  <a:lnTo>
                    <a:pt x="732180" y="576174"/>
                  </a:lnTo>
                  <a:lnTo>
                    <a:pt x="1337579" y="348514"/>
                  </a:lnTo>
                  <a:lnTo>
                    <a:pt x="1935992" y="176297"/>
                  </a:lnTo>
                  <a:lnTo>
                    <a:pt x="2520493" y="6133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3B8579-8948-4E76-BD90-5331272E620E}"/>
              </a:ext>
            </a:extLst>
          </p:cNvPr>
          <p:cNvSpPr/>
          <p:nvPr userDrawn="1"/>
        </p:nvSpPr>
        <p:spPr>
          <a:xfrm>
            <a:off x="1" y="0"/>
            <a:ext cx="4873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Freeform 67">
            <a:extLst>
              <a:ext uri="{FF2B5EF4-FFF2-40B4-BE49-F238E27FC236}">
                <a16:creationId xmlns:a16="http://schemas.microsoft.com/office/drawing/2014/main" id="{4B832337-8EDD-4485-87C9-1C67D9A08D22}"/>
              </a:ext>
            </a:extLst>
          </p:cNvPr>
          <p:cNvSpPr>
            <a:spLocks/>
          </p:cNvSpPr>
          <p:nvPr userDrawn="1"/>
        </p:nvSpPr>
        <p:spPr bwMode="auto">
          <a:xfrm>
            <a:off x="0" y="5157788"/>
            <a:ext cx="381000" cy="1431925"/>
          </a:xfrm>
          <a:custGeom>
            <a:avLst/>
            <a:gdLst>
              <a:gd name="T0" fmla="*/ 1002983754 w 285550"/>
              <a:gd name="T1" fmla="*/ 2147483646 h 1041430"/>
              <a:gd name="T2" fmla="*/ 1868852524 w 285550"/>
              <a:gd name="T3" fmla="*/ 2147483646 h 1041430"/>
              <a:gd name="T4" fmla="*/ 2147483646 w 285550"/>
              <a:gd name="T5" fmla="*/ 2147483646 h 1041430"/>
              <a:gd name="T6" fmla="*/ 2147483646 w 285550"/>
              <a:gd name="T7" fmla="*/ 2147483646 h 1041430"/>
              <a:gd name="T8" fmla="*/ 2147483646 w 285550"/>
              <a:gd name="T9" fmla="*/ 2147483646 h 1041430"/>
              <a:gd name="T10" fmla="*/ 2147483646 w 285550"/>
              <a:gd name="T11" fmla="*/ 2147483646 h 1041430"/>
              <a:gd name="T12" fmla="*/ 2147483646 w 285550"/>
              <a:gd name="T13" fmla="*/ 2147483646 h 1041430"/>
              <a:gd name="T14" fmla="*/ 2147483646 w 285550"/>
              <a:gd name="T15" fmla="*/ 2147483646 h 1041430"/>
              <a:gd name="T16" fmla="*/ 2147483646 w 285550"/>
              <a:gd name="T17" fmla="*/ 2147483646 h 1041430"/>
              <a:gd name="T18" fmla="*/ 2147483646 w 285550"/>
              <a:gd name="T19" fmla="*/ 2147483646 h 1041430"/>
              <a:gd name="T20" fmla="*/ 2147483646 w 285550"/>
              <a:gd name="T21" fmla="*/ 2147483646 h 1041430"/>
              <a:gd name="T22" fmla="*/ 2147483646 w 285550"/>
              <a:gd name="T23" fmla="*/ 2147483646 h 1041430"/>
              <a:gd name="T24" fmla="*/ 2147483646 w 285550"/>
              <a:gd name="T25" fmla="*/ 2147483646 h 1041430"/>
              <a:gd name="T26" fmla="*/ 2147483646 w 285550"/>
              <a:gd name="T27" fmla="*/ 2147483646 h 1041430"/>
              <a:gd name="T28" fmla="*/ 1753393407 w 285550"/>
              <a:gd name="T29" fmla="*/ 2147483646 h 1041430"/>
              <a:gd name="T30" fmla="*/ 815374160 w 285550"/>
              <a:gd name="T31" fmla="*/ 2147483646 h 1041430"/>
              <a:gd name="T32" fmla="*/ 0 w 285550"/>
              <a:gd name="T33" fmla="*/ 2147483646 h 1041430"/>
              <a:gd name="T34" fmla="*/ 0 w 285550"/>
              <a:gd name="T35" fmla="*/ 2147483646 h 1041430"/>
              <a:gd name="T36" fmla="*/ 252562832 w 285550"/>
              <a:gd name="T37" fmla="*/ 2147483646 h 1041430"/>
              <a:gd name="T38" fmla="*/ 728787621 w 285550"/>
              <a:gd name="T39" fmla="*/ 2147483646 h 1041430"/>
              <a:gd name="T40" fmla="*/ 1118442868 w 285550"/>
              <a:gd name="T41" fmla="*/ 2147483646 h 1041430"/>
              <a:gd name="T42" fmla="*/ 1363739759 w 285550"/>
              <a:gd name="T43" fmla="*/ 2147483646 h 1041430"/>
              <a:gd name="T44" fmla="*/ 1479222682 w 285550"/>
              <a:gd name="T45" fmla="*/ 2147483646 h 1041430"/>
              <a:gd name="T46" fmla="*/ 1479222682 w 285550"/>
              <a:gd name="T47" fmla="*/ 2147483646 h 1041430"/>
              <a:gd name="T48" fmla="*/ 1306021014 w 285550"/>
              <a:gd name="T49" fmla="*/ 2147483646 h 1041430"/>
              <a:gd name="T50" fmla="*/ 0 w 285550"/>
              <a:gd name="T51" fmla="*/ 0 h 1041430"/>
              <a:gd name="T52" fmla="*/ 598928703 w 285550"/>
              <a:gd name="T53" fmla="*/ 1416069131 h 1041430"/>
              <a:gd name="T54" fmla="*/ 1883288664 w 285550"/>
              <a:gd name="T55" fmla="*/ 2147483646 h 1041430"/>
              <a:gd name="T56" fmla="*/ 2147483646 w 285550"/>
              <a:gd name="T57" fmla="*/ 2147483646 h 1041430"/>
              <a:gd name="T58" fmla="*/ 2147483646 w 285550"/>
              <a:gd name="T59" fmla="*/ 2147483646 h 1041430"/>
              <a:gd name="T60" fmla="*/ 2147483646 w 285550"/>
              <a:gd name="T61" fmla="*/ 2147483646 h 1041430"/>
              <a:gd name="T62" fmla="*/ 2147483646 w 285550"/>
              <a:gd name="T63" fmla="*/ 2147483646 h 1041430"/>
              <a:gd name="T64" fmla="*/ 2147483646 w 285550"/>
              <a:gd name="T65" fmla="*/ 2147483646 h 1041430"/>
              <a:gd name="T66" fmla="*/ 2147483646 w 285550"/>
              <a:gd name="T67" fmla="*/ 2147483646 h 1041430"/>
              <a:gd name="T68" fmla="*/ 2147483646 w 285550"/>
              <a:gd name="T69" fmla="*/ 2147483646 h 1041430"/>
              <a:gd name="T70" fmla="*/ 2147483646 w 285550"/>
              <a:gd name="T71" fmla="*/ 2147483646 h 1041430"/>
              <a:gd name="T72" fmla="*/ 2147483646 w 285550"/>
              <a:gd name="T73" fmla="*/ 2147483646 h 1041430"/>
              <a:gd name="T74" fmla="*/ 2147483646 w 285550"/>
              <a:gd name="T75" fmla="*/ 2147483646 h 1041430"/>
              <a:gd name="T76" fmla="*/ 2147483646 w 285550"/>
              <a:gd name="T77" fmla="*/ 2147483646 h 1041430"/>
              <a:gd name="T78" fmla="*/ 2147483646 w 285550"/>
              <a:gd name="T79" fmla="*/ 2147483646 h 1041430"/>
              <a:gd name="T80" fmla="*/ 2147483646 w 285550"/>
              <a:gd name="T81" fmla="*/ 2147483646 h 1041430"/>
              <a:gd name="T82" fmla="*/ 2147483646 w 285550"/>
              <a:gd name="T83" fmla="*/ 2147483646 h 1041430"/>
              <a:gd name="T84" fmla="*/ 2147483646 w 285550"/>
              <a:gd name="T85" fmla="*/ 2147483646 h 1041430"/>
              <a:gd name="T86" fmla="*/ 2147483646 w 285550"/>
              <a:gd name="T87" fmla="*/ 2147483646 h 1041430"/>
              <a:gd name="T88" fmla="*/ 2147483646 w 285550"/>
              <a:gd name="T89" fmla="*/ 2147483646 h 1041430"/>
              <a:gd name="T90" fmla="*/ 2147483646 w 285550"/>
              <a:gd name="T91" fmla="*/ 2147483646 h 1041430"/>
              <a:gd name="T92" fmla="*/ 2147483646 w 285550"/>
              <a:gd name="T93" fmla="*/ 2147483646 h 1041430"/>
              <a:gd name="T94" fmla="*/ 2147483646 w 285550"/>
              <a:gd name="T95" fmla="*/ 2147483646 h 1041430"/>
              <a:gd name="T96" fmla="*/ 2147483646 w 285550"/>
              <a:gd name="T97" fmla="*/ 2147483646 h 1041430"/>
              <a:gd name="T98" fmla="*/ 2147483646 w 285550"/>
              <a:gd name="T99" fmla="*/ 2147483646 h 1041430"/>
              <a:gd name="T100" fmla="*/ 2147483646 w 285550"/>
              <a:gd name="T101" fmla="*/ 2147483646 h 1041430"/>
              <a:gd name="T102" fmla="*/ 2147483646 w 285550"/>
              <a:gd name="T103" fmla="*/ 2147483646 h 1041430"/>
              <a:gd name="T104" fmla="*/ 2147483646 w 285550"/>
              <a:gd name="T105" fmla="*/ 2147483646 h 1041430"/>
              <a:gd name="T106" fmla="*/ 2147483646 w 285550"/>
              <a:gd name="T107" fmla="*/ 2147483646 h 1041430"/>
              <a:gd name="T108" fmla="*/ 2147483646 w 285550"/>
              <a:gd name="T109" fmla="*/ 2147483646 h 1041430"/>
              <a:gd name="T110" fmla="*/ 2147483646 w 285550"/>
              <a:gd name="T111" fmla="*/ 2147483646 h 1041430"/>
              <a:gd name="T112" fmla="*/ 2147483646 w 285550"/>
              <a:gd name="T113" fmla="*/ 2147483646 h 1041430"/>
              <a:gd name="T114" fmla="*/ 1277174210 w 285550"/>
              <a:gd name="T115" fmla="*/ 2147483646 h 1041430"/>
              <a:gd name="T116" fmla="*/ 295878143 w 285550"/>
              <a:gd name="T117" fmla="*/ 2147483646 h 1041430"/>
              <a:gd name="T118" fmla="*/ 0 w 285550"/>
              <a:gd name="T119" fmla="*/ 2147483646 h 10414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5550" h="1041430">
                <a:moveTo>
                  <a:pt x="41476" y="353050"/>
                </a:moveTo>
                <a:lnTo>
                  <a:pt x="77281" y="389473"/>
                </a:lnTo>
                <a:lnTo>
                  <a:pt x="109506" y="428880"/>
                </a:lnTo>
                <a:lnTo>
                  <a:pt x="134570" y="470079"/>
                </a:lnTo>
                <a:lnTo>
                  <a:pt x="155456" y="513667"/>
                </a:lnTo>
                <a:lnTo>
                  <a:pt x="171569" y="559642"/>
                </a:lnTo>
                <a:lnTo>
                  <a:pt x="180520" y="605618"/>
                </a:lnTo>
                <a:lnTo>
                  <a:pt x="185294" y="653982"/>
                </a:lnTo>
                <a:lnTo>
                  <a:pt x="185294" y="701749"/>
                </a:lnTo>
                <a:lnTo>
                  <a:pt x="179326" y="750113"/>
                </a:lnTo>
                <a:lnTo>
                  <a:pt x="167988" y="798477"/>
                </a:lnTo>
                <a:lnTo>
                  <a:pt x="150682" y="846841"/>
                </a:lnTo>
                <a:lnTo>
                  <a:pt x="128602" y="893414"/>
                </a:lnTo>
                <a:lnTo>
                  <a:pt x="103538" y="932822"/>
                </a:lnTo>
                <a:lnTo>
                  <a:pt x="72507" y="972827"/>
                </a:lnTo>
                <a:lnTo>
                  <a:pt x="33718" y="1011637"/>
                </a:lnTo>
                <a:lnTo>
                  <a:pt x="0" y="1041430"/>
                </a:lnTo>
                <a:lnTo>
                  <a:pt x="0" y="759619"/>
                </a:lnTo>
                <a:lnTo>
                  <a:pt x="10444" y="739963"/>
                </a:lnTo>
                <a:lnTo>
                  <a:pt x="30137" y="691599"/>
                </a:lnTo>
                <a:lnTo>
                  <a:pt x="46250" y="639652"/>
                </a:lnTo>
                <a:lnTo>
                  <a:pt x="56394" y="587108"/>
                </a:lnTo>
                <a:lnTo>
                  <a:pt x="61169" y="532176"/>
                </a:lnTo>
                <a:lnTo>
                  <a:pt x="61169" y="474856"/>
                </a:lnTo>
                <a:lnTo>
                  <a:pt x="54007" y="415147"/>
                </a:lnTo>
                <a:lnTo>
                  <a:pt x="41476" y="353050"/>
                </a:lnTo>
                <a:close/>
                <a:moveTo>
                  <a:pt x="0" y="0"/>
                </a:moveTo>
                <a:lnTo>
                  <a:pt x="24767" y="20461"/>
                </a:lnTo>
                <a:lnTo>
                  <a:pt x="77879" y="71162"/>
                </a:lnTo>
                <a:lnTo>
                  <a:pt x="125022" y="123652"/>
                </a:lnTo>
                <a:lnTo>
                  <a:pt x="167392" y="179125"/>
                </a:lnTo>
                <a:lnTo>
                  <a:pt x="203198" y="236387"/>
                </a:lnTo>
                <a:lnTo>
                  <a:pt x="233035" y="296035"/>
                </a:lnTo>
                <a:lnTo>
                  <a:pt x="255712" y="356877"/>
                </a:lnTo>
                <a:lnTo>
                  <a:pt x="273018" y="419507"/>
                </a:lnTo>
                <a:lnTo>
                  <a:pt x="281970" y="485120"/>
                </a:lnTo>
                <a:lnTo>
                  <a:pt x="285550" y="551329"/>
                </a:lnTo>
                <a:lnTo>
                  <a:pt x="284357" y="599644"/>
                </a:lnTo>
                <a:lnTo>
                  <a:pt x="278986" y="647959"/>
                </a:lnTo>
                <a:lnTo>
                  <a:pt x="270631" y="693888"/>
                </a:lnTo>
                <a:lnTo>
                  <a:pt x="259293" y="737431"/>
                </a:lnTo>
                <a:lnTo>
                  <a:pt x="243180" y="778588"/>
                </a:lnTo>
                <a:lnTo>
                  <a:pt x="224681" y="816763"/>
                </a:lnTo>
                <a:lnTo>
                  <a:pt x="202004" y="851955"/>
                </a:lnTo>
                <a:lnTo>
                  <a:pt x="175150" y="885358"/>
                </a:lnTo>
                <a:lnTo>
                  <a:pt x="183505" y="872832"/>
                </a:lnTo>
                <a:lnTo>
                  <a:pt x="188875" y="861499"/>
                </a:lnTo>
                <a:lnTo>
                  <a:pt x="208568" y="799465"/>
                </a:lnTo>
                <a:lnTo>
                  <a:pt x="219907" y="741010"/>
                </a:lnTo>
                <a:lnTo>
                  <a:pt x="227068" y="683748"/>
                </a:lnTo>
                <a:lnTo>
                  <a:pt x="227068" y="629468"/>
                </a:lnTo>
                <a:lnTo>
                  <a:pt x="222294" y="576978"/>
                </a:lnTo>
                <a:lnTo>
                  <a:pt x="212149" y="526277"/>
                </a:lnTo>
                <a:lnTo>
                  <a:pt x="196037" y="477962"/>
                </a:lnTo>
                <a:lnTo>
                  <a:pt x="176344" y="432033"/>
                </a:lnTo>
                <a:lnTo>
                  <a:pt x="151280" y="387894"/>
                </a:lnTo>
                <a:lnTo>
                  <a:pt x="122635" y="344947"/>
                </a:lnTo>
                <a:lnTo>
                  <a:pt x="89217" y="304982"/>
                </a:lnTo>
                <a:lnTo>
                  <a:pt x="52815" y="267404"/>
                </a:lnTo>
                <a:lnTo>
                  <a:pt x="12235" y="230422"/>
                </a:lnTo>
                <a:lnTo>
                  <a:pt x="0" y="220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0D7F3D82-6A0F-41C0-B741-1C9C533B396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043380" y="199060"/>
            <a:ext cx="1870453" cy="906131"/>
            <a:chOff x="1293" y="1395"/>
            <a:chExt cx="3173" cy="1536"/>
          </a:xfrm>
          <a:solidFill>
            <a:schemeClr val="bg1"/>
          </a:solidFill>
        </p:grpSpPr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41CFC1CC-3701-4A25-83E9-99A902763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48649C9-82A9-4C66-BFDF-EF4920164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880B485-2F1E-417B-B07B-4247CB766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6505CF-5123-403D-AE79-452B806EF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D78D89DF-F46F-42DE-9C68-4C4E38760A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17F1700D-33A1-4DDD-B16F-52F054F83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2B0BA77-7D30-4715-84AF-58B49305FC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5E8DFDA-6FA5-4FFF-90F9-FC477DC7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EAA6E13D-CF55-4893-A2B8-FB96A98B7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3E12C95-183C-4328-ABA2-C2CF17C066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8EDBAC8-954B-421B-82B9-5CD3EE6E6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7281CBB-F297-42E4-9FB8-AA2DA77640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A050AEA8-BBB9-448B-91CF-F7ED6E221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E820969F-F6DE-4247-8DA2-63C04344A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F5057E0-747B-40B5-B7D2-9868F7B46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757C1EC0-87F8-4EE7-BCEF-8410336AA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F1D43954-FE2C-4624-A5BD-C6524C457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5DAA3CB-CDF8-4203-A463-4D1525592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roup 6">
            <a:extLst>
              <a:ext uri="{FF2B5EF4-FFF2-40B4-BE49-F238E27FC236}">
                <a16:creationId xmlns:a16="http://schemas.microsoft.com/office/drawing/2014/main" id="{77CB7B46-8B3F-4858-B406-062B2A980377}"/>
              </a:ext>
            </a:extLst>
          </p:cNvPr>
          <p:cNvGrpSpPr/>
          <p:nvPr userDrawn="1"/>
        </p:nvGrpSpPr>
        <p:grpSpPr>
          <a:xfrm>
            <a:off x="679551" y="6552460"/>
            <a:ext cx="3464008" cy="128221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A5AAAB4-217A-4A67-8503-B0D58AD13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1F0C84E3-8EB7-4177-A06B-85A5E6C5CD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674B7785-8505-4DD9-9E33-E2981E4E8F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D9511AE1-C6F3-4768-AD59-08B033F21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481EA6C6-4B53-4AC0-A21D-87A54E9026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897A7107-CCE7-40EF-8BDB-9A986B631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AE9F706-7326-4318-88A6-8AAE46E40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8EAE23F3-840E-42A6-A44E-778104A5E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286D16C4-3FBE-4491-BA97-FDAEA1A6C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43CC571C-E476-4FE7-B322-5A3ADBE7AC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F9AF47FB-340C-484B-9A3B-D19B0A158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18FE081D-60BD-47DC-8933-0EBE7B6C5D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A7363C42-FC86-49F0-8527-7D93A03EB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11B5878D-E5EB-42B8-88A0-4AB401188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CD1F182-2E63-440C-AFA4-D291F08AB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B79972E3-F84D-46D9-8C6E-C0FCDCA14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FB6D8E5B-762D-44FD-A71F-2DADEDCF5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E9B289EC-5BC1-48AE-B56E-1435EE2E1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05D026A1-570B-4C5A-A471-3723B1CFE6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31EBB8CD-C59D-4AE9-B69E-554E2E02F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8BCA5B8E-FB3E-47CF-97A4-76E489006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82D9EA32-C732-4C4B-9010-1678288670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300D7E26-0A01-44FE-A7FC-067F69710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4C053BF0-B748-410D-98B3-B9D582E6C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9017A023-9319-462B-BB9A-C6513BFE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45D751E-5804-4C1B-BC56-789603D12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0" name="Group 134">
            <a:extLst>
              <a:ext uri="{FF2B5EF4-FFF2-40B4-BE49-F238E27FC236}">
                <a16:creationId xmlns:a16="http://schemas.microsoft.com/office/drawing/2014/main" id="{AFBF717C-F9DE-4939-97A8-7DD18BD4E17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46125" y="158749"/>
            <a:ext cx="542925" cy="3270251"/>
            <a:chOff x="-746567" y="159231"/>
            <a:chExt cx="544011" cy="3269769"/>
          </a:xfrm>
        </p:grpSpPr>
        <p:sp>
          <p:nvSpPr>
            <p:cNvPr id="61" name="Rectangle: Rounded Corners 106">
              <a:extLst>
                <a:ext uri="{FF2B5EF4-FFF2-40B4-BE49-F238E27FC236}">
                  <a16:creationId xmlns:a16="http://schemas.microsoft.com/office/drawing/2014/main" id="{F78BDD82-3F30-4463-920A-FCF3A8E9B6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F4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2" name="Rectangle: Rounded Corners 107">
              <a:extLst>
                <a:ext uri="{FF2B5EF4-FFF2-40B4-BE49-F238E27FC236}">
                  <a16:creationId xmlns:a16="http://schemas.microsoft.com/office/drawing/2014/main" id="{DE019140-2469-4448-AC1B-E714DEDB70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32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3" name="Rectangle: Rounded Corners 108">
              <a:extLst>
                <a:ext uri="{FF2B5EF4-FFF2-40B4-BE49-F238E27FC236}">
                  <a16:creationId xmlns:a16="http://schemas.microsoft.com/office/drawing/2014/main" id="{F78C07BD-A435-46FF-91D2-C99328F1C5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98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4" name="Rectangle: Rounded Corners 109">
              <a:extLst>
                <a:ext uri="{FF2B5EF4-FFF2-40B4-BE49-F238E27FC236}">
                  <a16:creationId xmlns:a16="http://schemas.microsoft.com/office/drawing/2014/main" id="{36E3AA6B-D08B-482A-92F0-650433D8AF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1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5" name="Rectangle: Rounded Corners 110">
              <a:extLst>
                <a:ext uri="{FF2B5EF4-FFF2-40B4-BE49-F238E27FC236}">
                  <a16:creationId xmlns:a16="http://schemas.microsoft.com/office/drawing/2014/main" id="{0BB1487C-93AB-40BB-BF3F-FCFA422F19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6" name="Rectangle: Rounded Corners 111">
              <a:extLst>
                <a:ext uri="{FF2B5EF4-FFF2-40B4-BE49-F238E27FC236}">
                  <a16:creationId xmlns:a16="http://schemas.microsoft.com/office/drawing/2014/main" id="{08FD073B-ABCC-44F9-975A-8F86B6D46A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7" name="Group 141">
            <a:extLst>
              <a:ext uri="{FF2B5EF4-FFF2-40B4-BE49-F238E27FC236}">
                <a16:creationId xmlns:a16="http://schemas.microsoft.com/office/drawing/2014/main" id="{C4B4784D-5E25-40AD-8631-AB6CA352857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435100" y="158749"/>
            <a:ext cx="544512" cy="3270251"/>
            <a:chOff x="-746567" y="159231"/>
            <a:chExt cx="544011" cy="3269769"/>
          </a:xfrm>
        </p:grpSpPr>
        <p:sp>
          <p:nvSpPr>
            <p:cNvPr id="68" name="Rectangle: Rounded Corners 113">
              <a:extLst>
                <a:ext uri="{FF2B5EF4-FFF2-40B4-BE49-F238E27FC236}">
                  <a16:creationId xmlns:a16="http://schemas.microsoft.com/office/drawing/2014/main" id="{2F87B0E1-18C1-4B0C-A435-54538A4E04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009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9" name="Rectangle: Rounded Corners 114">
              <a:extLst>
                <a:ext uri="{FF2B5EF4-FFF2-40B4-BE49-F238E27FC236}">
                  <a16:creationId xmlns:a16="http://schemas.microsoft.com/office/drawing/2014/main" id="{19D9CFD4-9B67-48B4-AF99-7BC892E823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C2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70" name="Rectangle: Rounded Corners 115">
              <a:extLst>
                <a:ext uri="{FF2B5EF4-FFF2-40B4-BE49-F238E27FC236}">
                  <a16:creationId xmlns:a16="http://schemas.microsoft.com/office/drawing/2014/main" id="{4654A699-4220-42F0-BA2A-060CE779DD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EF8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71" name="Rectangle: Rounded Corners 116">
              <a:extLst>
                <a:ext uri="{FF2B5EF4-FFF2-40B4-BE49-F238E27FC236}">
                  <a16:creationId xmlns:a16="http://schemas.microsoft.com/office/drawing/2014/main" id="{131A3A1F-DDAE-47E3-8AF9-06560FE0F8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40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72" name="Rectangle: Rounded Corners 117">
              <a:extLst>
                <a:ext uri="{FF2B5EF4-FFF2-40B4-BE49-F238E27FC236}">
                  <a16:creationId xmlns:a16="http://schemas.microsoft.com/office/drawing/2014/main" id="{E041D89E-9EAB-48B8-B7F1-343205959D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D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73" name="Rectangle: Rounded Corners 118">
              <a:extLst>
                <a:ext uri="{FF2B5EF4-FFF2-40B4-BE49-F238E27FC236}">
                  <a16:creationId xmlns:a16="http://schemas.microsoft.com/office/drawing/2014/main" id="{6385CC5E-C207-43D9-BFE7-26C2D00464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D2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2286" y="892750"/>
            <a:ext cx="8636429" cy="81759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13265" y="1817289"/>
            <a:ext cx="10813569" cy="49839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l">
              <a:buNone/>
              <a:defRPr sz="2700"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5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R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575E6B-C8BE-464D-9DB3-6AF2EE47C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0651" y="-13064"/>
            <a:ext cx="7444412" cy="6871064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71063"/>
              <a:gd name="connsiteX1" fmla="*/ 8135937 w 8135937"/>
              <a:gd name="connsiteY1" fmla="*/ 0 h 6871063"/>
              <a:gd name="connsiteX2" fmla="*/ 8135937 w 8135937"/>
              <a:gd name="connsiteY2" fmla="*/ 6858000 h 6871063"/>
              <a:gd name="connsiteX3" fmla="*/ 2390503 w 8135937"/>
              <a:gd name="connsiteY3" fmla="*/ 6871063 h 6871063"/>
              <a:gd name="connsiteX4" fmla="*/ 0 w 8135937"/>
              <a:gd name="connsiteY4" fmla="*/ 0 h 6871063"/>
              <a:gd name="connsiteX0" fmla="*/ 111525 w 5745434"/>
              <a:gd name="connsiteY0" fmla="*/ 0 h 6884126"/>
              <a:gd name="connsiteX1" fmla="*/ 5745434 w 5745434"/>
              <a:gd name="connsiteY1" fmla="*/ 13063 h 6884126"/>
              <a:gd name="connsiteX2" fmla="*/ 5745434 w 5745434"/>
              <a:gd name="connsiteY2" fmla="*/ 6871063 h 6884126"/>
              <a:gd name="connsiteX3" fmla="*/ 0 w 5745434"/>
              <a:gd name="connsiteY3" fmla="*/ 6884126 h 6884126"/>
              <a:gd name="connsiteX4" fmla="*/ 111525 w 5745434"/>
              <a:gd name="connsiteY4" fmla="*/ 0 h 6884126"/>
              <a:gd name="connsiteX0" fmla="*/ 1792576 w 7426485"/>
              <a:gd name="connsiteY0" fmla="*/ 0 h 6871063"/>
              <a:gd name="connsiteX1" fmla="*/ 7426485 w 7426485"/>
              <a:gd name="connsiteY1" fmla="*/ 13063 h 6871063"/>
              <a:gd name="connsiteX2" fmla="*/ 7426485 w 7426485"/>
              <a:gd name="connsiteY2" fmla="*/ 6871063 h 6871063"/>
              <a:gd name="connsiteX3" fmla="*/ 0 w 7426485"/>
              <a:gd name="connsiteY3" fmla="*/ 6858000 h 6871063"/>
              <a:gd name="connsiteX4" fmla="*/ 1792576 w 7426485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485" h="6871063">
                <a:moveTo>
                  <a:pt x="1792576" y="0"/>
                </a:moveTo>
                <a:lnTo>
                  <a:pt x="7426485" y="13063"/>
                </a:lnTo>
                <a:lnTo>
                  <a:pt x="7426485" y="6871063"/>
                </a:lnTo>
                <a:lnTo>
                  <a:pt x="0" y="6858000"/>
                </a:lnTo>
                <a:lnTo>
                  <a:pt x="1792576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19327DE8-66E0-47CF-A342-99245713E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55" y="486099"/>
            <a:ext cx="2666353" cy="1777067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A3227EB-0B42-4D6E-937A-BF9AE48D5C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190" y="4563627"/>
            <a:ext cx="4182141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4002C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SUB-HEADING</a:t>
            </a:r>
            <a:endParaRPr lang="en-AU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DAFD5B-0136-41AE-ADDD-18B5F6577455}"/>
              </a:ext>
            </a:extLst>
          </p:cNvPr>
          <p:cNvGrpSpPr/>
          <p:nvPr userDrawn="1"/>
        </p:nvGrpSpPr>
        <p:grpSpPr>
          <a:xfrm>
            <a:off x="-169817" y="4154322"/>
            <a:ext cx="5220486" cy="597335"/>
            <a:chOff x="-169817" y="4154322"/>
            <a:chExt cx="5220486" cy="59733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4B1E15-AEDC-4D0F-B21D-670308CF5B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9817" y="4452990"/>
              <a:ext cx="4741820" cy="0"/>
            </a:xfrm>
            <a:prstGeom prst="line">
              <a:avLst/>
            </a:prstGeom>
            <a:ln w="38100">
              <a:solidFill>
                <a:srgbClr val="D400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A013CC2-5651-4EAA-B218-FF1538143E16}"/>
                </a:ext>
              </a:extLst>
            </p:cNvPr>
            <p:cNvGrpSpPr/>
            <p:nvPr userDrawn="1"/>
          </p:nvGrpSpPr>
          <p:grpSpPr>
            <a:xfrm>
              <a:off x="4178925" y="4154322"/>
              <a:ext cx="871744" cy="597335"/>
              <a:chOff x="9185" y="616441"/>
              <a:chExt cx="871744" cy="59733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6AA078A-DB33-49A6-8560-E0142EDF8C65}"/>
                  </a:ext>
                </a:extLst>
              </p:cNvPr>
              <p:cNvSpPr/>
              <p:nvPr/>
            </p:nvSpPr>
            <p:spPr>
              <a:xfrm>
                <a:off x="283595" y="616441"/>
                <a:ext cx="597334" cy="597335"/>
              </a:xfrm>
              <a:prstGeom prst="ellipse">
                <a:avLst/>
              </a:prstGeom>
              <a:solidFill>
                <a:srgbClr val="D4002C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8A5670D-C00C-4DC8-8A9D-FCB203777A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" y="911888"/>
                <a:ext cx="418625" cy="1"/>
              </a:xfrm>
              <a:prstGeom prst="line">
                <a:avLst/>
              </a:prstGeom>
              <a:ln w="38100">
                <a:solidFill>
                  <a:srgbClr val="D400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8B1680D-A585-4E01-BC45-4F1928D85C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263" y="735108"/>
                <a:ext cx="359999" cy="360000"/>
              </a:xfrm>
              <a:prstGeom prst="ellipse">
                <a:avLst/>
              </a:prstGeom>
              <a:solidFill>
                <a:srgbClr val="D400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E9A9176-D683-4CC6-8CC4-52473B1869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91" y="435836"/>
            <a:ext cx="2131894" cy="10299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802997-1F53-406F-98E5-16B1CB74F4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59" y="6132558"/>
            <a:ext cx="3342275" cy="33385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10FF721-9F89-45C6-A1F2-28AEEEC70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915" y="2965271"/>
            <a:ext cx="4167417" cy="1428387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rgbClr val="23276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55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hite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575E6B-C8BE-464D-9DB3-6AF2EE47C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0651" y="-13064"/>
            <a:ext cx="7444412" cy="6871064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71063"/>
              <a:gd name="connsiteX1" fmla="*/ 8135937 w 8135937"/>
              <a:gd name="connsiteY1" fmla="*/ 0 h 6871063"/>
              <a:gd name="connsiteX2" fmla="*/ 8135937 w 8135937"/>
              <a:gd name="connsiteY2" fmla="*/ 6858000 h 6871063"/>
              <a:gd name="connsiteX3" fmla="*/ 2390503 w 8135937"/>
              <a:gd name="connsiteY3" fmla="*/ 6871063 h 6871063"/>
              <a:gd name="connsiteX4" fmla="*/ 0 w 8135937"/>
              <a:gd name="connsiteY4" fmla="*/ 0 h 6871063"/>
              <a:gd name="connsiteX0" fmla="*/ 111525 w 5745434"/>
              <a:gd name="connsiteY0" fmla="*/ 0 h 6884126"/>
              <a:gd name="connsiteX1" fmla="*/ 5745434 w 5745434"/>
              <a:gd name="connsiteY1" fmla="*/ 13063 h 6884126"/>
              <a:gd name="connsiteX2" fmla="*/ 5745434 w 5745434"/>
              <a:gd name="connsiteY2" fmla="*/ 6871063 h 6884126"/>
              <a:gd name="connsiteX3" fmla="*/ 0 w 5745434"/>
              <a:gd name="connsiteY3" fmla="*/ 6884126 h 6884126"/>
              <a:gd name="connsiteX4" fmla="*/ 111525 w 5745434"/>
              <a:gd name="connsiteY4" fmla="*/ 0 h 6884126"/>
              <a:gd name="connsiteX0" fmla="*/ 1792576 w 7426485"/>
              <a:gd name="connsiteY0" fmla="*/ 0 h 6871063"/>
              <a:gd name="connsiteX1" fmla="*/ 7426485 w 7426485"/>
              <a:gd name="connsiteY1" fmla="*/ 13063 h 6871063"/>
              <a:gd name="connsiteX2" fmla="*/ 7426485 w 7426485"/>
              <a:gd name="connsiteY2" fmla="*/ 6871063 h 6871063"/>
              <a:gd name="connsiteX3" fmla="*/ 0 w 7426485"/>
              <a:gd name="connsiteY3" fmla="*/ 6858000 h 6871063"/>
              <a:gd name="connsiteX4" fmla="*/ 1792576 w 7426485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485" h="6871063">
                <a:moveTo>
                  <a:pt x="1792576" y="0"/>
                </a:moveTo>
                <a:lnTo>
                  <a:pt x="7426485" y="13063"/>
                </a:lnTo>
                <a:lnTo>
                  <a:pt x="7426485" y="6871063"/>
                </a:lnTo>
                <a:lnTo>
                  <a:pt x="0" y="6858000"/>
                </a:lnTo>
                <a:lnTo>
                  <a:pt x="1792576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3DC0F59-CB77-4C63-BE02-B09A7354FB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8552" y="4563627"/>
            <a:ext cx="4052507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SUB-HEADING</a:t>
            </a:r>
            <a:endParaRPr lang="en-AU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38E597-21D9-42D4-A820-CAF784DD2B98}"/>
              </a:ext>
            </a:extLst>
          </p:cNvPr>
          <p:cNvGrpSpPr/>
          <p:nvPr userDrawn="1"/>
        </p:nvGrpSpPr>
        <p:grpSpPr>
          <a:xfrm>
            <a:off x="-169817" y="4154322"/>
            <a:ext cx="5220486" cy="597335"/>
            <a:chOff x="-169817" y="4154322"/>
            <a:chExt cx="5220486" cy="59733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F07FE06-FD98-426E-AFFD-BFE986DF59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9817" y="4452990"/>
              <a:ext cx="474182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9D1D2EC-9705-4843-8809-F7F6FE145962}"/>
                </a:ext>
              </a:extLst>
            </p:cNvPr>
            <p:cNvGrpSpPr/>
            <p:nvPr userDrawn="1"/>
          </p:nvGrpSpPr>
          <p:grpSpPr>
            <a:xfrm>
              <a:off x="4178925" y="4154322"/>
              <a:ext cx="871744" cy="597335"/>
              <a:chOff x="9185" y="616441"/>
              <a:chExt cx="871744" cy="59733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C343F16-3AB2-4DD9-A90D-99F32F3A438F}"/>
                  </a:ext>
                </a:extLst>
              </p:cNvPr>
              <p:cNvSpPr/>
              <p:nvPr/>
            </p:nvSpPr>
            <p:spPr>
              <a:xfrm>
                <a:off x="283595" y="616441"/>
                <a:ext cx="597334" cy="597335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6DE1041-FB34-49E8-87E7-742A23224F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" y="911888"/>
                <a:ext cx="418625" cy="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EF491E0-8D02-4D41-9723-630716F727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263" y="735108"/>
                <a:ext cx="359999" cy="36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5706305C-B7D9-4C13-B84D-025836D721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8553" y="2965271"/>
            <a:ext cx="4052509" cy="1428387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rgbClr val="6988C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HEADING</a:t>
            </a:r>
            <a:endParaRPr lang="en-US"/>
          </a:p>
        </p:txBody>
      </p: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20E480-45DD-4E4D-A42E-F7CB2A6F9F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9" y="57202"/>
            <a:ext cx="2623304" cy="17770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4D6C64D-8D08-4C20-8014-4F7AD4D885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86" y="6133871"/>
            <a:ext cx="3398024" cy="3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91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575E6B-C8BE-464D-9DB3-6AF2EE47C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0651" y="-13064"/>
            <a:ext cx="7444412" cy="6871064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71063"/>
              <a:gd name="connsiteX1" fmla="*/ 8135937 w 8135937"/>
              <a:gd name="connsiteY1" fmla="*/ 0 h 6871063"/>
              <a:gd name="connsiteX2" fmla="*/ 8135937 w 8135937"/>
              <a:gd name="connsiteY2" fmla="*/ 6858000 h 6871063"/>
              <a:gd name="connsiteX3" fmla="*/ 2390503 w 8135937"/>
              <a:gd name="connsiteY3" fmla="*/ 6871063 h 6871063"/>
              <a:gd name="connsiteX4" fmla="*/ 0 w 8135937"/>
              <a:gd name="connsiteY4" fmla="*/ 0 h 6871063"/>
              <a:gd name="connsiteX0" fmla="*/ 111525 w 5745434"/>
              <a:gd name="connsiteY0" fmla="*/ 0 h 6884126"/>
              <a:gd name="connsiteX1" fmla="*/ 5745434 w 5745434"/>
              <a:gd name="connsiteY1" fmla="*/ 13063 h 6884126"/>
              <a:gd name="connsiteX2" fmla="*/ 5745434 w 5745434"/>
              <a:gd name="connsiteY2" fmla="*/ 6871063 h 6884126"/>
              <a:gd name="connsiteX3" fmla="*/ 0 w 5745434"/>
              <a:gd name="connsiteY3" fmla="*/ 6884126 h 6884126"/>
              <a:gd name="connsiteX4" fmla="*/ 111525 w 5745434"/>
              <a:gd name="connsiteY4" fmla="*/ 0 h 6884126"/>
              <a:gd name="connsiteX0" fmla="*/ 1792576 w 7426485"/>
              <a:gd name="connsiteY0" fmla="*/ 0 h 6871063"/>
              <a:gd name="connsiteX1" fmla="*/ 7426485 w 7426485"/>
              <a:gd name="connsiteY1" fmla="*/ 13063 h 6871063"/>
              <a:gd name="connsiteX2" fmla="*/ 7426485 w 7426485"/>
              <a:gd name="connsiteY2" fmla="*/ 6871063 h 6871063"/>
              <a:gd name="connsiteX3" fmla="*/ 0 w 7426485"/>
              <a:gd name="connsiteY3" fmla="*/ 6858000 h 6871063"/>
              <a:gd name="connsiteX4" fmla="*/ 1792576 w 7426485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485" h="6871063">
                <a:moveTo>
                  <a:pt x="1792576" y="0"/>
                </a:moveTo>
                <a:lnTo>
                  <a:pt x="7426485" y="13063"/>
                </a:lnTo>
                <a:lnTo>
                  <a:pt x="7426485" y="6871063"/>
                </a:lnTo>
                <a:lnTo>
                  <a:pt x="0" y="6858000"/>
                </a:lnTo>
                <a:lnTo>
                  <a:pt x="1792576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191E1D0D-8EAB-49FE-9123-9561399510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55" y="486099"/>
            <a:ext cx="2666353" cy="17770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0D5BC4-6A11-4CB7-9AE3-2B11E0E162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91" y="435836"/>
            <a:ext cx="2131894" cy="10299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708E74-CBCF-4C3C-8873-127BFA5FD3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59" y="6132558"/>
            <a:ext cx="3342275" cy="333850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62E6EAE-7C96-453C-8984-56DB679C5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190" y="4563627"/>
            <a:ext cx="4182145" cy="4392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6988C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SUB-HEADING</a:t>
            </a:r>
            <a:endParaRPr lang="en-AU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881471-8507-4088-88AB-5316E194EE8C}"/>
              </a:ext>
            </a:extLst>
          </p:cNvPr>
          <p:cNvGrpSpPr/>
          <p:nvPr userDrawn="1"/>
        </p:nvGrpSpPr>
        <p:grpSpPr>
          <a:xfrm>
            <a:off x="-169817" y="4154322"/>
            <a:ext cx="5220486" cy="597335"/>
            <a:chOff x="-169817" y="4154322"/>
            <a:chExt cx="5220486" cy="59733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9ED457-36DB-4186-B467-A7E8D8FBDF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9817" y="4452990"/>
              <a:ext cx="4741820" cy="0"/>
            </a:xfrm>
            <a:prstGeom prst="line">
              <a:avLst/>
            </a:prstGeom>
            <a:ln w="38100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9764EA3-7922-4F40-A902-CC7597B035D2}"/>
                </a:ext>
              </a:extLst>
            </p:cNvPr>
            <p:cNvGrpSpPr/>
            <p:nvPr userDrawn="1"/>
          </p:nvGrpSpPr>
          <p:grpSpPr>
            <a:xfrm>
              <a:off x="4178925" y="4154322"/>
              <a:ext cx="871744" cy="597335"/>
              <a:chOff x="9185" y="616441"/>
              <a:chExt cx="871744" cy="597335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41B8BDD-EA18-472E-9761-E64053EB4904}"/>
                  </a:ext>
                </a:extLst>
              </p:cNvPr>
              <p:cNvSpPr/>
              <p:nvPr/>
            </p:nvSpPr>
            <p:spPr>
              <a:xfrm>
                <a:off x="283595" y="616441"/>
                <a:ext cx="597334" cy="597335"/>
              </a:xfrm>
              <a:prstGeom prst="ellipse">
                <a:avLst/>
              </a:prstGeom>
              <a:solidFill>
                <a:srgbClr val="6988C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EC9641F-A836-4B93-BA0C-00D097F7A6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" y="911888"/>
                <a:ext cx="418625" cy="1"/>
              </a:xfrm>
              <a:prstGeom prst="line">
                <a:avLst/>
              </a:prstGeom>
              <a:ln w="38100">
                <a:solidFill>
                  <a:srgbClr val="6988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DB21B60-21DB-4CF3-A476-B377187231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263" y="735108"/>
                <a:ext cx="359999" cy="360000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99685A0F-72D1-43BA-A1FF-57BCBC3C24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915" y="2965271"/>
            <a:ext cx="4167417" cy="1428387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rgbClr val="23276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68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 - blue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2566FFA7-345C-4E6F-8015-881FB0FCA7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119" y="5773582"/>
            <a:ext cx="1997287" cy="97870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76BF0-4778-4525-89A8-F04B2B16C54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6762750" cy="6858000"/>
          </a:xfrm>
          <a:custGeom>
            <a:avLst/>
            <a:gdLst>
              <a:gd name="connsiteX0" fmla="*/ 0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0 w 6762750"/>
              <a:gd name="connsiteY3" fmla="*/ 6858000 h 6858000"/>
              <a:gd name="connsiteX4" fmla="*/ 0 w 6762750"/>
              <a:gd name="connsiteY4" fmla="*/ 0 h 6858000"/>
              <a:gd name="connsiteX0" fmla="*/ 0 w 6762750"/>
              <a:gd name="connsiteY0" fmla="*/ 0 h 6858000"/>
              <a:gd name="connsiteX1" fmla="*/ 6762750 w 6762750"/>
              <a:gd name="connsiteY1" fmla="*/ 0 h 6858000"/>
              <a:gd name="connsiteX2" fmla="*/ 5456464 w 6762750"/>
              <a:gd name="connsiteY2" fmla="*/ 6844937 h 6858000"/>
              <a:gd name="connsiteX3" fmla="*/ 0 w 6762750"/>
              <a:gd name="connsiteY3" fmla="*/ 6858000 h 6858000"/>
              <a:gd name="connsiteX4" fmla="*/ 0 w 676275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50" h="6858000">
                <a:moveTo>
                  <a:pt x="0" y="0"/>
                </a:moveTo>
                <a:lnTo>
                  <a:pt x="6762750" y="0"/>
                </a:lnTo>
                <a:lnTo>
                  <a:pt x="5456464" y="68449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7A16CE-434D-4420-B557-5B044512747A}"/>
              </a:ext>
            </a:extLst>
          </p:cNvPr>
          <p:cNvCxnSpPr/>
          <p:nvPr userDrawn="1"/>
        </p:nvCxnSpPr>
        <p:spPr>
          <a:xfrm>
            <a:off x="7462158" y="2075406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D1B7D6-B87D-4A98-8B80-BCE8FDB280F8}"/>
              </a:ext>
            </a:extLst>
          </p:cNvPr>
          <p:cNvCxnSpPr/>
          <p:nvPr userDrawn="1"/>
        </p:nvCxnSpPr>
        <p:spPr>
          <a:xfrm>
            <a:off x="7462158" y="2619691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9E30786-2D87-4ADD-A951-CDD4CABE89AC}"/>
              </a:ext>
            </a:extLst>
          </p:cNvPr>
          <p:cNvCxnSpPr/>
          <p:nvPr userDrawn="1"/>
        </p:nvCxnSpPr>
        <p:spPr>
          <a:xfrm>
            <a:off x="7462158" y="3181833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C740B1-18C7-4381-9C39-9CD4B61E589E}"/>
              </a:ext>
            </a:extLst>
          </p:cNvPr>
          <p:cNvCxnSpPr/>
          <p:nvPr userDrawn="1"/>
        </p:nvCxnSpPr>
        <p:spPr>
          <a:xfrm>
            <a:off x="7462158" y="4282964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33D258D-1444-42C7-B0E2-356CE83E9152}"/>
              </a:ext>
            </a:extLst>
          </p:cNvPr>
          <p:cNvCxnSpPr/>
          <p:nvPr userDrawn="1"/>
        </p:nvCxnSpPr>
        <p:spPr>
          <a:xfrm>
            <a:off x="7462158" y="4838948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AAF3FC-37EF-4BC9-96CB-386EF6537C56}"/>
              </a:ext>
            </a:extLst>
          </p:cNvPr>
          <p:cNvCxnSpPr/>
          <p:nvPr userDrawn="1"/>
        </p:nvCxnSpPr>
        <p:spPr>
          <a:xfrm>
            <a:off x="7462158" y="5386913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57302DD-E859-43FF-ABE6-D07A3AF75ACF}"/>
              </a:ext>
            </a:extLst>
          </p:cNvPr>
          <p:cNvCxnSpPr/>
          <p:nvPr userDrawn="1"/>
        </p:nvCxnSpPr>
        <p:spPr>
          <a:xfrm>
            <a:off x="7462158" y="5935115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6E204AA-A45C-4355-A127-72ABCA734215}"/>
              </a:ext>
            </a:extLst>
          </p:cNvPr>
          <p:cNvCxnSpPr/>
          <p:nvPr userDrawn="1"/>
        </p:nvCxnSpPr>
        <p:spPr>
          <a:xfrm>
            <a:off x="7462158" y="3724744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C48A6C2B-CDF2-48F3-A6C7-EFB1177DD3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2700" y="1735378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Executive Summary</a:t>
            </a:r>
            <a:endParaRPr lang="en-AU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42289B6-6617-47E9-9C13-6AE4A62A87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2700" y="2277610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Medical Horizon Scan (COVID-19)</a:t>
            </a:r>
            <a:endParaRPr lang="en-AU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B11498F0-D7E9-4B8B-A779-5B03F45D9B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700" y="2834120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Security Overview</a:t>
            </a:r>
            <a:endParaRPr lang="en-AU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67067A5-C755-4029-A7E3-4CCB7D1885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700" y="3381318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Assistance Activity</a:t>
            </a:r>
            <a:endParaRPr lang="en-AU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A7ED723-B63F-4800-923B-D8E40D282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49107" y="3939537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Service Levels</a:t>
            </a:r>
            <a:endParaRPr lang="en-AU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6CEF76D-2B04-4A1F-A9B3-70E776782F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49107" y="4491509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Tracker</a:t>
            </a:r>
            <a:endParaRPr lang="en-AU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9D24338-8762-4E54-8308-2791BA717D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89935" y="5037371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Digital Engagement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2B422C11-4806-4E3E-A893-7D9A82C5FB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89935" y="5594118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Service Spotlight</a:t>
            </a:r>
            <a:endParaRPr lang="en-AU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F81ED40-844C-4129-8CCE-CC0B529C11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476" y="6398797"/>
            <a:ext cx="3398024" cy="339419"/>
          </a:xfrm>
          <a:prstGeom prst="rect">
            <a:avLst/>
          </a:prstGeom>
        </p:spPr>
      </p:pic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C92216F0-5A0B-4B4A-AABF-1B55F88425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2584" y="410660"/>
            <a:ext cx="3592162" cy="692150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AGENDA</a:t>
            </a:r>
            <a:endParaRPr lang="en-AU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EF20904-3A06-49C8-8F7D-7D04A61D0F0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1091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2566FFA7-345C-4E6F-8015-881FB0FCA7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119" y="5773582"/>
            <a:ext cx="1997287" cy="978703"/>
          </a:xfrm>
          <a:prstGeom prst="rect">
            <a:avLst/>
          </a:prstGeom>
        </p:spPr>
      </p:pic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7C726AAE-62E6-477A-B385-77B4CED24CF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6762750" cy="6858000"/>
          </a:xfrm>
          <a:custGeom>
            <a:avLst/>
            <a:gdLst>
              <a:gd name="connsiteX0" fmla="*/ 0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0 w 6762750"/>
              <a:gd name="connsiteY3" fmla="*/ 6858000 h 6858000"/>
              <a:gd name="connsiteX4" fmla="*/ 0 w 6762750"/>
              <a:gd name="connsiteY4" fmla="*/ 0 h 6858000"/>
              <a:gd name="connsiteX0" fmla="*/ 0 w 6762750"/>
              <a:gd name="connsiteY0" fmla="*/ 0 h 6858000"/>
              <a:gd name="connsiteX1" fmla="*/ 6762750 w 6762750"/>
              <a:gd name="connsiteY1" fmla="*/ 0 h 6858000"/>
              <a:gd name="connsiteX2" fmla="*/ 5456464 w 6762750"/>
              <a:gd name="connsiteY2" fmla="*/ 6844937 h 6858000"/>
              <a:gd name="connsiteX3" fmla="*/ 0 w 6762750"/>
              <a:gd name="connsiteY3" fmla="*/ 6858000 h 6858000"/>
              <a:gd name="connsiteX4" fmla="*/ 0 w 676275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50" h="6858000">
                <a:moveTo>
                  <a:pt x="0" y="0"/>
                </a:moveTo>
                <a:lnTo>
                  <a:pt x="6762750" y="0"/>
                </a:lnTo>
                <a:lnTo>
                  <a:pt x="5456464" y="68449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CB100B7-E047-498E-A114-B58C244E1E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755" y="6396182"/>
            <a:ext cx="3461921" cy="345801"/>
          </a:xfrm>
          <a:prstGeom prst="rect">
            <a:avLst/>
          </a:prstGeom>
        </p:spPr>
      </p:pic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E160981-C727-4908-81F5-8007A6A1D0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2584" y="410660"/>
            <a:ext cx="3592162" cy="692150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AGENDA</a:t>
            </a:r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832F9C-D136-4F9A-B323-D1E48A07D4D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B89D34-0C43-41F7-AD02-75D32C89B7A2}"/>
              </a:ext>
            </a:extLst>
          </p:cNvPr>
          <p:cNvCxnSpPr/>
          <p:nvPr userDrawn="1"/>
        </p:nvCxnSpPr>
        <p:spPr>
          <a:xfrm>
            <a:off x="7462158" y="2075406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B988797-C5E7-4C6B-8A39-CA1CFE7325FD}"/>
              </a:ext>
            </a:extLst>
          </p:cNvPr>
          <p:cNvCxnSpPr/>
          <p:nvPr userDrawn="1"/>
        </p:nvCxnSpPr>
        <p:spPr>
          <a:xfrm>
            <a:off x="7462158" y="2619691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7255ED-9229-4893-9296-86A56B73E169}"/>
              </a:ext>
            </a:extLst>
          </p:cNvPr>
          <p:cNvCxnSpPr/>
          <p:nvPr userDrawn="1"/>
        </p:nvCxnSpPr>
        <p:spPr>
          <a:xfrm>
            <a:off x="7462158" y="3181833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97D51DE-8119-4326-B09D-6738CC6935E3}"/>
              </a:ext>
            </a:extLst>
          </p:cNvPr>
          <p:cNvCxnSpPr/>
          <p:nvPr userDrawn="1"/>
        </p:nvCxnSpPr>
        <p:spPr>
          <a:xfrm>
            <a:off x="7462158" y="4282964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290460-AA49-4800-B4BE-151FD3D45741}"/>
              </a:ext>
            </a:extLst>
          </p:cNvPr>
          <p:cNvCxnSpPr/>
          <p:nvPr userDrawn="1"/>
        </p:nvCxnSpPr>
        <p:spPr>
          <a:xfrm>
            <a:off x="7462158" y="4838948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B95E48-FAF0-4C26-B58D-ACD25B400FDF}"/>
              </a:ext>
            </a:extLst>
          </p:cNvPr>
          <p:cNvCxnSpPr/>
          <p:nvPr userDrawn="1"/>
        </p:nvCxnSpPr>
        <p:spPr>
          <a:xfrm>
            <a:off x="7462158" y="5386913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F6EB88E-1314-4F13-8B0E-D580C5BADFF1}"/>
              </a:ext>
            </a:extLst>
          </p:cNvPr>
          <p:cNvCxnSpPr/>
          <p:nvPr userDrawn="1"/>
        </p:nvCxnSpPr>
        <p:spPr>
          <a:xfrm>
            <a:off x="7462158" y="5935115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84F9304-CEA0-40FA-A42E-165199E72E78}"/>
              </a:ext>
            </a:extLst>
          </p:cNvPr>
          <p:cNvCxnSpPr/>
          <p:nvPr userDrawn="1"/>
        </p:nvCxnSpPr>
        <p:spPr>
          <a:xfrm>
            <a:off x="7462158" y="3724744"/>
            <a:ext cx="4762500" cy="0"/>
          </a:xfrm>
          <a:prstGeom prst="line">
            <a:avLst/>
          </a:prstGeom>
          <a:ln w="12700">
            <a:solidFill>
              <a:srgbClr val="C4C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7B88E59-EEE0-432C-9354-AA52EA2992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2700" y="1735378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rgbClr val="232762"/>
                </a:solidFill>
              </a:defRPr>
            </a:lvl1pPr>
          </a:lstStyle>
          <a:p>
            <a:pPr lvl="0"/>
            <a:r>
              <a:rPr lang="en-US"/>
              <a:t>Executive Summary</a:t>
            </a:r>
            <a:endParaRPr lang="en-AU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44B97E4-EC2F-49F1-85C0-85870EE545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2700" y="2277610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lang="en-AU" sz="1800" b="1" kern="1200" dirty="0">
                <a:solidFill>
                  <a:srgbClr val="2327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Medical Horizon Scan (COVID-19)</a:t>
            </a:r>
            <a:endParaRPr lang="en-AU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D346162C-535C-422B-A661-BDDA36284B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700" y="2834120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lang="en-AU" sz="1800" b="1" kern="1200" dirty="0">
                <a:solidFill>
                  <a:srgbClr val="2327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Security Overview</a:t>
            </a:r>
            <a:endParaRPr lang="en-AU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1FF76E5C-FAC1-4710-A7FE-637928A12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700" y="3381318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lang="en-AU" sz="1800" b="1" kern="1200" dirty="0">
                <a:solidFill>
                  <a:srgbClr val="2327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Assistance Activity</a:t>
            </a:r>
            <a:endParaRPr lang="en-AU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72A0CC8B-2022-4603-968C-4C674D81A8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49107" y="3939537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lang="en-AU" sz="1800" b="1" kern="1200" dirty="0">
                <a:solidFill>
                  <a:srgbClr val="2327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Service Levels</a:t>
            </a:r>
            <a:endParaRPr lang="en-AU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E0D517D-45F0-4FF4-8322-F6EB5A70B2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49107" y="4491509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lang="en-AU" sz="1800" b="1" kern="1200" dirty="0">
                <a:solidFill>
                  <a:srgbClr val="2327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Tracker</a:t>
            </a:r>
            <a:endParaRPr lang="en-AU"/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3CB028C1-A9AD-4D52-AEC3-4B88872DE2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89935" y="5037371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lang="en-US" sz="1800" b="1" kern="1200" dirty="0">
                <a:solidFill>
                  <a:srgbClr val="2327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Digital Engagement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89ED4A63-34AC-4231-9F28-9922806E76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89935" y="5594118"/>
            <a:ext cx="4306946" cy="343287"/>
          </a:xfrm>
        </p:spPr>
        <p:txBody>
          <a:bodyPr>
            <a:noAutofit/>
          </a:bodyPr>
          <a:lstStyle>
            <a:lvl1pPr marL="0" indent="0" algn="r">
              <a:buNone/>
              <a:defRPr lang="en-AU" sz="1800" b="1" kern="1200" dirty="0">
                <a:solidFill>
                  <a:srgbClr val="2327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Service Spotlight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2413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slide - globe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2566FFA7-345C-4E6F-8015-881FB0FCA7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119" y="5773582"/>
            <a:ext cx="1997287" cy="9787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62E41C9-5814-4954-85EB-C1DFAEE1B6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476" y="6398797"/>
            <a:ext cx="3398024" cy="33941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76BF0-4778-4525-89A8-F04B2B16C54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6762750" cy="6858000"/>
          </a:xfrm>
          <a:custGeom>
            <a:avLst/>
            <a:gdLst>
              <a:gd name="connsiteX0" fmla="*/ 0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0 w 6762750"/>
              <a:gd name="connsiteY3" fmla="*/ 6858000 h 6858000"/>
              <a:gd name="connsiteX4" fmla="*/ 0 w 6762750"/>
              <a:gd name="connsiteY4" fmla="*/ 0 h 6858000"/>
              <a:gd name="connsiteX0" fmla="*/ 0 w 6762750"/>
              <a:gd name="connsiteY0" fmla="*/ 0 h 6858000"/>
              <a:gd name="connsiteX1" fmla="*/ 6762750 w 6762750"/>
              <a:gd name="connsiteY1" fmla="*/ 0 h 6858000"/>
              <a:gd name="connsiteX2" fmla="*/ 5456464 w 6762750"/>
              <a:gd name="connsiteY2" fmla="*/ 6844937 h 6858000"/>
              <a:gd name="connsiteX3" fmla="*/ 0 w 6762750"/>
              <a:gd name="connsiteY3" fmla="*/ 6858000 h 6858000"/>
              <a:gd name="connsiteX4" fmla="*/ 0 w 676275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50" h="6858000">
                <a:moveTo>
                  <a:pt x="0" y="0"/>
                </a:moveTo>
                <a:lnTo>
                  <a:pt x="6762750" y="0"/>
                </a:lnTo>
                <a:lnTo>
                  <a:pt x="5456464" y="68449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A88D1-B5AF-4C65-B5B9-C1E611C070B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62750" y="1991170"/>
            <a:ext cx="5233988" cy="42524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F338A4C-C781-4378-8B2F-45F158D79D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2584" y="410659"/>
            <a:ext cx="3592162" cy="1298499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37C353-E016-4087-9B13-1FD423DE1D44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7862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CC43E46-5A09-4207-B4E6-01EF67EED9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0" y="6255400"/>
            <a:ext cx="3350826" cy="33470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9EAAC0-C815-44F7-B535-05F414A2CAE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93700" y="1692275"/>
            <a:ext cx="5032375" cy="439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22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4EC87247-C80C-4E06-97CE-7F6B4486C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2405" y="5628371"/>
            <a:ext cx="1997287" cy="978703"/>
          </a:xfrm>
          <a:prstGeom prst="rect">
            <a:avLst/>
          </a:prstGeom>
        </p:spPr>
      </p:pic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4F3FF193-1DE3-4798-BEA1-A59A6A5D51C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385917" y="-1"/>
            <a:ext cx="6819146" cy="6871063"/>
          </a:xfrm>
          <a:custGeom>
            <a:avLst/>
            <a:gdLst>
              <a:gd name="connsiteX0" fmla="*/ 0 w 7594600"/>
              <a:gd name="connsiteY0" fmla="*/ 0 h 6858000"/>
              <a:gd name="connsiteX1" fmla="*/ 7594600 w 7594600"/>
              <a:gd name="connsiteY1" fmla="*/ 0 h 6858000"/>
              <a:gd name="connsiteX2" fmla="*/ 7594600 w 7594600"/>
              <a:gd name="connsiteY2" fmla="*/ 6858000 h 6858000"/>
              <a:gd name="connsiteX3" fmla="*/ 0 w 7594600"/>
              <a:gd name="connsiteY3" fmla="*/ 6858000 h 6858000"/>
              <a:gd name="connsiteX4" fmla="*/ 0 w 7594600"/>
              <a:gd name="connsiteY4" fmla="*/ 0 h 6858000"/>
              <a:gd name="connsiteX0" fmla="*/ 0 w 7594600"/>
              <a:gd name="connsiteY0" fmla="*/ 0 h 6858000"/>
              <a:gd name="connsiteX1" fmla="*/ 7594600 w 7594600"/>
              <a:gd name="connsiteY1" fmla="*/ 0 h 6858000"/>
              <a:gd name="connsiteX2" fmla="*/ 7594600 w 7594600"/>
              <a:gd name="connsiteY2" fmla="*/ 6858000 h 6858000"/>
              <a:gd name="connsiteX3" fmla="*/ 4963886 w 7594600"/>
              <a:gd name="connsiteY3" fmla="*/ 6858000 h 6858000"/>
              <a:gd name="connsiteX4" fmla="*/ 0 w 7594600"/>
              <a:gd name="connsiteY4" fmla="*/ 0 h 6858000"/>
              <a:gd name="connsiteX0" fmla="*/ 0 w 7646852"/>
              <a:gd name="connsiteY0" fmla="*/ 0 h 6871063"/>
              <a:gd name="connsiteX1" fmla="*/ 7646852 w 7646852"/>
              <a:gd name="connsiteY1" fmla="*/ 13063 h 6871063"/>
              <a:gd name="connsiteX2" fmla="*/ 7646852 w 7646852"/>
              <a:gd name="connsiteY2" fmla="*/ 6871063 h 6871063"/>
              <a:gd name="connsiteX3" fmla="*/ 5016138 w 7646852"/>
              <a:gd name="connsiteY3" fmla="*/ 6871063 h 6871063"/>
              <a:gd name="connsiteX4" fmla="*/ 0 w 7646852"/>
              <a:gd name="connsiteY4" fmla="*/ 0 h 6871063"/>
              <a:gd name="connsiteX0" fmla="*/ 0 w 7646852"/>
              <a:gd name="connsiteY0" fmla="*/ 0 h 6884126"/>
              <a:gd name="connsiteX1" fmla="*/ 7646852 w 7646852"/>
              <a:gd name="connsiteY1" fmla="*/ 13063 h 6884126"/>
              <a:gd name="connsiteX2" fmla="*/ 7646852 w 7646852"/>
              <a:gd name="connsiteY2" fmla="*/ 6871063 h 6884126"/>
              <a:gd name="connsiteX3" fmla="*/ 5003075 w 7646852"/>
              <a:gd name="connsiteY3" fmla="*/ 6884126 h 6884126"/>
              <a:gd name="connsiteX4" fmla="*/ 0 w 7646852"/>
              <a:gd name="connsiteY4" fmla="*/ 0 h 6884126"/>
              <a:gd name="connsiteX0" fmla="*/ 0 w 7646852"/>
              <a:gd name="connsiteY0" fmla="*/ 0 h 6871063"/>
              <a:gd name="connsiteX1" fmla="*/ 7646852 w 7646852"/>
              <a:gd name="connsiteY1" fmla="*/ 13063 h 6871063"/>
              <a:gd name="connsiteX2" fmla="*/ 7646852 w 7646852"/>
              <a:gd name="connsiteY2" fmla="*/ 6871063 h 6871063"/>
              <a:gd name="connsiteX3" fmla="*/ 4734186 w 7646852"/>
              <a:gd name="connsiteY3" fmla="*/ 6871063 h 6871063"/>
              <a:gd name="connsiteX4" fmla="*/ 0 w 7646852"/>
              <a:gd name="connsiteY4" fmla="*/ 0 h 6871063"/>
              <a:gd name="connsiteX0" fmla="*/ 0 w 7646852"/>
              <a:gd name="connsiteY0" fmla="*/ 0 h 6871063"/>
              <a:gd name="connsiteX1" fmla="*/ 7646852 w 7646852"/>
              <a:gd name="connsiteY1" fmla="*/ 13063 h 6871063"/>
              <a:gd name="connsiteX2" fmla="*/ 7646852 w 7646852"/>
              <a:gd name="connsiteY2" fmla="*/ 6871063 h 6871063"/>
              <a:gd name="connsiteX3" fmla="*/ 3194873 w 7646852"/>
              <a:gd name="connsiteY3" fmla="*/ 6856995 h 6871063"/>
              <a:gd name="connsiteX4" fmla="*/ 0 w 7646852"/>
              <a:gd name="connsiteY4" fmla="*/ 0 h 6871063"/>
              <a:gd name="connsiteX0" fmla="*/ 0 w 7387759"/>
              <a:gd name="connsiteY0" fmla="*/ 0 h 6871063"/>
              <a:gd name="connsiteX1" fmla="*/ 7387759 w 7387759"/>
              <a:gd name="connsiteY1" fmla="*/ 13063 h 6871063"/>
              <a:gd name="connsiteX2" fmla="*/ 7387759 w 7387759"/>
              <a:gd name="connsiteY2" fmla="*/ 6871063 h 6871063"/>
              <a:gd name="connsiteX3" fmla="*/ 2935780 w 7387759"/>
              <a:gd name="connsiteY3" fmla="*/ 6856995 h 6871063"/>
              <a:gd name="connsiteX4" fmla="*/ 0 w 7387759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7759" h="6871063">
                <a:moveTo>
                  <a:pt x="0" y="0"/>
                </a:moveTo>
                <a:lnTo>
                  <a:pt x="7387759" y="13063"/>
                </a:lnTo>
                <a:lnTo>
                  <a:pt x="7387759" y="6871063"/>
                </a:lnTo>
                <a:lnTo>
                  <a:pt x="2935780" y="685699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50F8DDC-D993-4377-B10A-987B1B57AC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7698" y="410659"/>
            <a:ext cx="3629939" cy="1042125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DB01C9-1B88-410F-99D7-A7BB8C3C6957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370259" y="517192"/>
            <a:ext cx="339032" cy="3390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1962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 - glob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56ED883A-54AE-4DEA-9087-ACF5F47F7B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569" y="6393817"/>
            <a:ext cx="3461921" cy="345801"/>
          </a:xfrm>
          <a:prstGeom prst="rect">
            <a:avLst/>
          </a:prstGeom>
        </p:spPr>
      </p:pic>
      <p:pic>
        <p:nvPicPr>
          <p:cNvPr id="29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CCB327B8-5995-4900-96E0-9C382CEEA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119" y="5773582"/>
            <a:ext cx="1997287" cy="978703"/>
          </a:xfrm>
          <a:prstGeom prst="rect">
            <a:avLst/>
          </a:prstGeom>
        </p:spPr>
      </p:pic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562A7272-E75B-4C3D-8CEE-C96F3ED273E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6762750" cy="6858000"/>
          </a:xfrm>
          <a:custGeom>
            <a:avLst/>
            <a:gdLst>
              <a:gd name="connsiteX0" fmla="*/ 0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0 w 6762750"/>
              <a:gd name="connsiteY3" fmla="*/ 6858000 h 6858000"/>
              <a:gd name="connsiteX4" fmla="*/ 0 w 6762750"/>
              <a:gd name="connsiteY4" fmla="*/ 0 h 6858000"/>
              <a:gd name="connsiteX0" fmla="*/ 0 w 6762750"/>
              <a:gd name="connsiteY0" fmla="*/ 0 h 6858000"/>
              <a:gd name="connsiteX1" fmla="*/ 6762750 w 6762750"/>
              <a:gd name="connsiteY1" fmla="*/ 0 h 6858000"/>
              <a:gd name="connsiteX2" fmla="*/ 5456464 w 6762750"/>
              <a:gd name="connsiteY2" fmla="*/ 6844937 h 6858000"/>
              <a:gd name="connsiteX3" fmla="*/ 0 w 6762750"/>
              <a:gd name="connsiteY3" fmla="*/ 6858000 h 6858000"/>
              <a:gd name="connsiteX4" fmla="*/ 0 w 676275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50" h="6858000">
                <a:moveTo>
                  <a:pt x="0" y="0"/>
                </a:moveTo>
                <a:lnTo>
                  <a:pt x="6762750" y="0"/>
                </a:lnTo>
                <a:lnTo>
                  <a:pt x="5456464" y="68449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1896F304-DBBE-419D-B3C4-0E90650568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485206" y="2011681"/>
            <a:ext cx="5511532" cy="42319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8" name="Text Placeholder 11">
            <a:extLst>
              <a:ext uri="{FF2B5EF4-FFF2-40B4-BE49-F238E27FC236}">
                <a16:creationId xmlns:a16="http://schemas.microsoft.com/office/drawing/2014/main" id="{4B31D34A-70A5-4FFF-B346-C8F8CB4624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81417" y="410660"/>
            <a:ext cx="4313329" cy="1347802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AU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D7F0E45-8A7D-496E-BE47-33F384AEFD58}"/>
              </a:ext>
            </a:extLst>
          </p:cNvPr>
          <p:cNvGrpSpPr/>
          <p:nvPr userDrawn="1"/>
        </p:nvGrpSpPr>
        <p:grpSpPr>
          <a:xfrm flipH="1">
            <a:off x="-998201" y="8282843"/>
            <a:ext cx="871744" cy="597335"/>
            <a:chOff x="9185" y="616441"/>
            <a:chExt cx="871744" cy="59733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2991807-B5B1-41D1-9ADA-623E61C9B106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rgbClr val="EF82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E47BDC2-7995-4405-A631-FE70B40FE94B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rgbClr val="EF82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893CA95-CDC8-405F-B517-B7C522F2B0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rgbClr val="EF8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BB789EC-47D3-4CCA-8431-E8DC2042C1B2}"/>
              </a:ext>
            </a:extLst>
          </p:cNvPr>
          <p:cNvGrpSpPr/>
          <p:nvPr userDrawn="1"/>
        </p:nvGrpSpPr>
        <p:grpSpPr>
          <a:xfrm flipH="1">
            <a:off x="-1005705" y="7557199"/>
            <a:ext cx="871744" cy="597335"/>
            <a:chOff x="9185" y="616441"/>
            <a:chExt cx="871744" cy="59733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17D86F8-9175-4145-B432-4D2C58BAF0C3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rgbClr val="00935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BBABC6-DD2B-4790-846A-62BF55B4144D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rgbClr val="0093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E76E612-3C58-4F91-BA4E-BDF86C5FD1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rgbClr val="0093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CB952D09-A9EA-4355-B67D-684356B4352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952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213CAB-BE67-460E-85CC-58C8233D9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" y="6244969"/>
            <a:ext cx="3398024" cy="339419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12415C0F-3CCE-481B-8573-8FE72BF6EF3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93700" y="1692275"/>
            <a:ext cx="5032375" cy="439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9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73E91A2D-BAE9-495A-B796-4178482D1E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2405" y="5628371"/>
            <a:ext cx="1997287" cy="978703"/>
          </a:xfrm>
          <a:prstGeom prst="rect">
            <a:avLst/>
          </a:prstGeom>
        </p:spPr>
      </p:pic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967CEEA6-B2B8-48FE-88C0-4026E330C27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46765" y="-1"/>
            <a:ext cx="7058297" cy="6871063"/>
          </a:xfrm>
          <a:custGeom>
            <a:avLst/>
            <a:gdLst>
              <a:gd name="connsiteX0" fmla="*/ 0 w 7594600"/>
              <a:gd name="connsiteY0" fmla="*/ 0 h 6858000"/>
              <a:gd name="connsiteX1" fmla="*/ 7594600 w 7594600"/>
              <a:gd name="connsiteY1" fmla="*/ 0 h 6858000"/>
              <a:gd name="connsiteX2" fmla="*/ 7594600 w 7594600"/>
              <a:gd name="connsiteY2" fmla="*/ 6858000 h 6858000"/>
              <a:gd name="connsiteX3" fmla="*/ 0 w 7594600"/>
              <a:gd name="connsiteY3" fmla="*/ 6858000 h 6858000"/>
              <a:gd name="connsiteX4" fmla="*/ 0 w 7594600"/>
              <a:gd name="connsiteY4" fmla="*/ 0 h 6858000"/>
              <a:gd name="connsiteX0" fmla="*/ 0 w 7594600"/>
              <a:gd name="connsiteY0" fmla="*/ 0 h 6858000"/>
              <a:gd name="connsiteX1" fmla="*/ 7594600 w 7594600"/>
              <a:gd name="connsiteY1" fmla="*/ 0 h 6858000"/>
              <a:gd name="connsiteX2" fmla="*/ 7594600 w 7594600"/>
              <a:gd name="connsiteY2" fmla="*/ 6858000 h 6858000"/>
              <a:gd name="connsiteX3" fmla="*/ 4963886 w 7594600"/>
              <a:gd name="connsiteY3" fmla="*/ 6858000 h 6858000"/>
              <a:gd name="connsiteX4" fmla="*/ 0 w 7594600"/>
              <a:gd name="connsiteY4" fmla="*/ 0 h 6858000"/>
              <a:gd name="connsiteX0" fmla="*/ 0 w 7646852"/>
              <a:gd name="connsiteY0" fmla="*/ 0 h 6871063"/>
              <a:gd name="connsiteX1" fmla="*/ 7646852 w 7646852"/>
              <a:gd name="connsiteY1" fmla="*/ 13063 h 6871063"/>
              <a:gd name="connsiteX2" fmla="*/ 7646852 w 7646852"/>
              <a:gd name="connsiteY2" fmla="*/ 6871063 h 6871063"/>
              <a:gd name="connsiteX3" fmla="*/ 5016138 w 7646852"/>
              <a:gd name="connsiteY3" fmla="*/ 6871063 h 6871063"/>
              <a:gd name="connsiteX4" fmla="*/ 0 w 7646852"/>
              <a:gd name="connsiteY4" fmla="*/ 0 h 6871063"/>
              <a:gd name="connsiteX0" fmla="*/ 0 w 7646852"/>
              <a:gd name="connsiteY0" fmla="*/ 0 h 6884126"/>
              <a:gd name="connsiteX1" fmla="*/ 7646852 w 7646852"/>
              <a:gd name="connsiteY1" fmla="*/ 13063 h 6884126"/>
              <a:gd name="connsiteX2" fmla="*/ 7646852 w 7646852"/>
              <a:gd name="connsiteY2" fmla="*/ 6871063 h 6884126"/>
              <a:gd name="connsiteX3" fmla="*/ 5003075 w 7646852"/>
              <a:gd name="connsiteY3" fmla="*/ 6884126 h 6884126"/>
              <a:gd name="connsiteX4" fmla="*/ 0 w 7646852"/>
              <a:gd name="connsiteY4" fmla="*/ 0 h 6884126"/>
              <a:gd name="connsiteX0" fmla="*/ 0 w 7646852"/>
              <a:gd name="connsiteY0" fmla="*/ 0 h 6871063"/>
              <a:gd name="connsiteX1" fmla="*/ 7646852 w 7646852"/>
              <a:gd name="connsiteY1" fmla="*/ 13063 h 6871063"/>
              <a:gd name="connsiteX2" fmla="*/ 7646852 w 7646852"/>
              <a:gd name="connsiteY2" fmla="*/ 6871063 h 6871063"/>
              <a:gd name="connsiteX3" fmla="*/ 4734186 w 7646852"/>
              <a:gd name="connsiteY3" fmla="*/ 6871063 h 6871063"/>
              <a:gd name="connsiteX4" fmla="*/ 0 w 7646852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6852" h="6871063">
                <a:moveTo>
                  <a:pt x="0" y="0"/>
                </a:moveTo>
                <a:lnTo>
                  <a:pt x="7646852" y="13063"/>
                </a:lnTo>
                <a:lnTo>
                  <a:pt x="7646852" y="6871063"/>
                </a:lnTo>
                <a:lnTo>
                  <a:pt x="4734186" y="68710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4B629B6B-C533-4F5E-8F55-D3045A0C74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7698" y="410659"/>
            <a:ext cx="3629939" cy="1042125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EXECUTIVE SUMMARY</a:t>
            </a:r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B4B130-1181-4EB8-A795-46BF0C64AE6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370259" y="517192"/>
            <a:ext cx="339032" cy="339033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901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69AE1D92-1134-477C-AD3F-468FC1660C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109" y="1825625"/>
            <a:ext cx="2063762" cy="254667"/>
          </a:xfrm>
          <a:prstGeom prst="rect">
            <a:avLst/>
          </a:prstGeom>
        </p:spPr>
        <p:txBody>
          <a:bodyPr vert="horz" lIns="91438" tIns="45719" rIns="91438" bIns="45719" numCol="1" rtlCol="0">
            <a:normAutofit/>
          </a:bodyPr>
          <a:lstStyle>
            <a:lvl1pPr marL="0" indent="0">
              <a:buNone/>
              <a:defRPr sz="2000" b="1">
                <a:solidFill>
                  <a:srgbClr val="6988C0"/>
                </a:solidFill>
              </a:defRPr>
            </a:lvl1pPr>
            <a:lvl2pPr marL="457189" indent="0">
              <a:buNone/>
              <a:defRPr>
                <a:solidFill>
                  <a:schemeClr val="accent6"/>
                </a:solidFill>
              </a:defRPr>
            </a:lvl2pPr>
            <a:lvl3pPr marL="1200127" indent="-285750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3pPr>
            <a:lvl4pPr marL="1657316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05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13DB2DED-28D8-43AB-8200-3D92194F5D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1138" y="2198688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769A3B79-B949-472C-B205-84A96F69AB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3688" y="2168624"/>
            <a:ext cx="795295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09" name="Text Placeholder 3">
            <a:extLst>
              <a:ext uri="{FF2B5EF4-FFF2-40B4-BE49-F238E27FC236}">
                <a16:creationId xmlns:a16="http://schemas.microsoft.com/office/drawing/2014/main" id="{B4C9D20B-687D-4997-A2F5-924B7BE9B5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4875" y="3090812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FE36B059-453A-4EA3-9397-4DD01312A5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7425" y="3060748"/>
            <a:ext cx="795295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9896E8BD-9713-4FF2-A657-F682CE4A1E8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2857128" y="1825625"/>
            <a:ext cx="4310682" cy="254667"/>
          </a:xfrm>
          <a:prstGeom prst="rect">
            <a:avLst/>
          </a:prstGeom>
        </p:spPr>
        <p:txBody>
          <a:bodyPr vert="horz" lIns="91438" tIns="45719" rIns="91438" bIns="45719" numCol="1" rtlCol="0">
            <a:normAutofit/>
          </a:bodyPr>
          <a:lstStyle>
            <a:lvl1pPr marL="0" indent="0">
              <a:buNone/>
              <a:defRPr sz="2000" b="1">
                <a:solidFill>
                  <a:srgbClr val="6988C0"/>
                </a:solidFill>
              </a:defRPr>
            </a:lvl1pPr>
            <a:lvl2pPr marL="457189" indent="0">
              <a:buNone/>
              <a:defRPr>
                <a:solidFill>
                  <a:schemeClr val="accent6"/>
                </a:solidFill>
              </a:defRPr>
            </a:lvl2pPr>
            <a:lvl3pPr marL="1200127" indent="-285750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3pPr>
            <a:lvl4pPr marL="1657316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05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112" name="Text Placeholder 3">
            <a:extLst>
              <a:ext uri="{FF2B5EF4-FFF2-40B4-BE49-F238E27FC236}">
                <a16:creationId xmlns:a16="http://schemas.microsoft.com/office/drawing/2014/main" id="{3614D114-286F-41D5-ADD6-FEB575F006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30157" y="2198688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97332209-E675-42C1-BD88-E8670447A66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42708" y="2168624"/>
            <a:ext cx="780874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14" name="Text Placeholder 3">
            <a:extLst>
              <a:ext uri="{FF2B5EF4-FFF2-40B4-BE49-F238E27FC236}">
                <a16:creationId xmlns:a16="http://schemas.microsoft.com/office/drawing/2014/main" id="{C442CDF3-593F-4AF6-8578-B7E4C18163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23894" y="3090812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115" name="Picture Placeholder 7">
            <a:extLst>
              <a:ext uri="{FF2B5EF4-FFF2-40B4-BE49-F238E27FC236}">
                <a16:creationId xmlns:a16="http://schemas.microsoft.com/office/drawing/2014/main" id="{F9C961DB-8820-4850-9646-34F30E22064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6445" y="3060748"/>
            <a:ext cx="780874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16" name="Text Placeholder 3">
            <a:extLst>
              <a:ext uri="{FF2B5EF4-FFF2-40B4-BE49-F238E27FC236}">
                <a16:creationId xmlns:a16="http://schemas.microsoft.com/office/drawing/2014/main" id="{98E50B07-6836-442A-BF27-569347EC82F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723894" y="3992297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A239BAB2-38E4-4CA6-A0CF-2C0AA121621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836445" y="3962233"/>
            <a:ext cx="780874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18" name="Text Placeholder 3">
            <a:extLst>
              <a:ext uri="{FF2B5EF4-FFF2-40B4-BE49-F238E27FC236}">
                <a16:creationId xmlns:a16="http://schemas.microsoft.com/office/drawing/2014/main" id="{622C4290-BBE0-43A6-AE1F-570C7762D9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983448" y="2198688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7E90E129-521C-4E4B-880F-C01C6673733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084424" y="2168624"/>
            <a:ext cx="77665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20" name="Text Placeholder 3">
            <a:extLst>
              <a:ext uri="{FF2B5EF4-FFF2-40B4-BE49-F238E27FC236}">
                <a16:creationId xmlns:a16="http://schemas.microsoft.com/office/drawing/2014/main" id="{0598BF8C-065C-4EB9-BA42-915C80A100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977185" y="3090812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11A52E45-C7AD-4004-9768-E084ED1F3AF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78161" y="3060748"/>
            <a:ext cx="77665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537B7302-9713-4D66-BE7F-1BB303EDAD0C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7321692" y="1826558"/>
            <a:ext cx="4308823" cy="247647"/>
          </a:xfrm>
          <a:prstGeom prst="rect">
            <a:avLst/>
          </a:prstGeom>
        </p:spPr>
        <p:txBody>
          <a:bodyPr vert="horz" lIns="91438" tIns="45719" rIns="91438" bIns="45719" numCol="1" rtlCol="0">
            <a:noAutofit/>
          </a:bodyPr>
          <a:lstStyle>
            <a:lvl1pPr marL="0" indent="0">
              <a:buNone/>
              <a:defRPr sz="2000" b="1">
                <a:solidFill>
                  <a:srgbClr val="6988C0"/>
                </a:solidFill>
              </a:defRPr>
            </a:lvl1pPr>
            <a:lvl2pPr marL="457189" indent="0">
              <a:buNone/>
              <a:defRPr>
                <a:solidFill>
                  <a:schemeClr val="accent6"/>
                </a:solidFill>
              </a:defRPr>
            </a:lvl2pPr>
            <a:lvl3pPr marL="1200127" indent="-285750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3pPr>
            <a:lvl4pPr marL="1657316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05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123" name="Text Placeholder 3">
            <a:extLst>
              <a:ext uri="{FF2B5EF4-FFF2-40B4-BE49-F238E27FC236}">
                <a16:creationId xmlns:a16="http://schemas.microsoft.com/office/drawing/2014/main" id="{5075C0C0-0FC7-445A-B171-8931CAC59B3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194722" y="2199621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9A10C3F0-6073-453E-AE5F-067C4B494F8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307273" y="2169557"/>
            <a:ext cx="77526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25" name="Text Placeholder 3">
            <a:extLst>
              <a:ext uri="{FF2B5EF4-FFF2-40B4-BE49-F238E27FC236}">
                <a16:creationId xmlns:a16="http://schemas.microsoft.com/office/drawing/2014/main" id="{8CDE6545-4274-45C8-B319-B3DB8AB23B7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88459" y="3091745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4AB522A4-6F2C-4621-BE23-3C24AAEFBF1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301010" y="3061681"/>
            <a:ext cx="77526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27" name="Text Placeholder 3">
            <a:extLst>
              <a:ext uri="{FF2B5EF4-FFF2-40B4-BE49-F238E27FC236}">
                <a16:creationId xmlns:a16="http://schemas.microsoft.com/office/drawing/2014/main" id="{066A5D9F-60F5-4C69-8C11-FAC5118BC97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88459" y="3993230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6551394A-FDF1-49E6-ACCC-85F0AC18A6E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301010" y="3963166"/>
            <a:ext cx="77526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38330C2B-2397-4A79-8DA2-DA75EF4E5F38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14987" y="4112614"/>
            <a:ext cx="2063762" cy="254667"/>
          </a:xfrm>
          <a:prstGeom prst="rect">
            <a:avLst/>
          </a:prstGeom>
        </p:spPr>
        <p:txBody>
          <a:bodyPr vert="horz" lIns="91438" tIns="45719" rIns="91438" bIns="45719" numCol="1" rtlCol="0">
            <a:noAutofit/>
          </a:bodyPr>
          <a:lstStyle>
            <a:lvl1pPr marL="0" indent="0">
              <a:buNone/>
              <a:defRPr sz="2000" b="1">
                <a:solidFill>
                  <a:srgbClr val="6988C0"/>
                </a:solidFill>
              </a:defRPr>
            </a:lvl1pPr>
            <a:lvl2pPr marL="457189" indent="0">
              <a:buNone/>
              <a:defRPr>
                <a:solidFill>
                  <a:schemeClr val="accent6"/>
                </a:solidFill>
              </a:defRPr>
            </a:lvl2pPr>
            <a:lvl3pPr marL="1200127" indent="-285750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3pPr>
            <a:lvl4pPr marL="1657316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05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130" name="Text Placeholder 3">
            <a:extLst>
              <a:ext uri="{FF2B5EF4-FFF2-40B4-BE49-F238E27FC236}">
                <a16:creationId xmlns:a16="http://schemas.microsoft.com/office/drawing/2014/main" id="{0BBF3380-6891-4DB0-8CE6-C1482519BC0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488016" y="4474102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131" name="Picture Placeholder 7">
            <a:extLst>
              <a:ext uri="{FF2B5EF4-FFF2-40B4-BE49-F238E27FC236}">
                <a16:creationId xmlns:a16="http://schemas.microsoft.com/office/drawing/2014/main" id="{3A0AF76C-6F4E-4C3A-B6F3-E67B6F2C01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00567" y="4444038"/>
            <a:ext cx="77457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32" name="Text Placeholder 3">
            <a:extLst>
              <a:ext uri="{FF2B5EF4-FFF2-40B4-BE49-F238E27FC236}">
                <a16:creationId xmlns:a16="http://schemas.microsoft.com/office/drawing/2014/main" id="{C04160D4-C36A-42E2-9B62-473F0EE2DB6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481753" y="5366226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BF42D795-87F5-404A-9BDF-C9C1862A5143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594304" y="5336162"/>
            <a:ext cx="77457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8B6E6A2-5CDA-4FCB-8C0E-FDFF781325AE}"/>
              </a:ext>
            </a:extLst>
          </p:cNvPr>
          <p:cNvCxnSpPr>
            <a:cxnSpLocks/>
          </p:cNvCxnSpPr>
          <p:nvPr userDrawn="1"/>
        </p:nvCxnSpPr>
        <p:spPr>
          <a:xfrm>
            <a:off x="2754775" y="1713053"/>
            <a:ext cx="0" cy="4329628"/>
          </a:xfrm>
          <a:prstGeom prst="line">
            <a:avLst/>
          </a:prstGeom>
          <a:ln>
            <a:solidFill>
              <a:srgbClr val="6988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D46F7EC-272D-4EF2-8007-FDCA181F72F9}"/>
              </a:ext>
            </a:extLst>
          </p:cNvPr>
          <p:cNvCxnSpPr>
            <a:cxnSpLocks/>
          </p:cNvCxnSpPr>
          <p:nvPr userDrawn="1"/>
        </p:nvCxnSpPr>
        <p:spPr>
          <a:xfrm>
            <a:off x="7231560" y="1713053"/>
            <a:ext cx="0" cy="3064655"/>
          </a:xfrm>
          <a:prstGeom prst="line">
            <a:avLst/>
          </a:prstGeom>
          <a:ln>
            <a:solidFill>
              <a:srgbClr val="6988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F224B44-831B-4A20-AC53-BA937772BFDF}"/>
              </a:ext>
            </a:extLst>
          </p:cNvPr>
          <p:cNvCxnSpPr>
            <a:cxnSpLocks/>
          </p:cNvCxnSpPr>
          <p:nvPr userDrawn="1"/>
        </p:nvCxnSpPr>
        <p:spPr>
          <a:xfrm flipH="1">
            <a:off x="9453019" y="3962604"/>
            <a:ext cx="2177496" cy="0"/>
          </a:xfrm>
          <a:prstGeom prst="line">
            <a:avLst/>
          </a:prstGeom>
          <a:ln>
            <a:solidFill>
              <a:srgbClr val="6988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DBC48358-2818-4A8D-A447-C6A2744E2694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9566863" y="4052455"/>
            <a:ext cx="2063762" cy="254667"/>
          </a:xfrm>
          <a:prstGeom prst="rect">
            <a:avLst/>
          </a:prstGeom>
        </p:spPr>
        <p:txBody>
          <a:bodyPr vert="horz" lIns="91438" tIns="45719" rIns="91438" bIns="45719" numCol="1" rtlCol="0">
            <a:noAutofit/>
          </a:bodyPr>
          <a:lstStyle>
            <a:lvl1pPr marL="0" indent="0">
              <a:buNone/>
              <a:defRPr sz="2000" b="1">
                <a:solidFill>
                  <a:srgbClr val="6988C0"/>
                </a:solidFill>
              </a:defRPr>
            </a:lvl1pPr>
            <a:lvl2pPr marL="457189" indent="0">
              <a:buNone/>
              <a:defRPr>
                <a:solidFill>
                  <a:schemeClr val="accent6"/>
                </a:solidFill>
              </a:defRPr>
            </a:lvl2pPr>
            <a:lvl3pPr marL="1200127" indent="-285750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3pPr>
            <a:lvl4pPr marL="1657316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05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138" name="Text Placeholder 3">
            <a:extLst>
              <a:ext uri="{FF2B5EF4-FFF2-40B4-BE49-F238E27FC236}">
                <a16:creationId xmlns:a16="http://schemas.microsoft.com/office/drawing/2014/main" id="{63A52939-83A8-4231-B6FD-B6A4F4C419F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439892" y="4413943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139" name="Picture Placeholder 7">
            <a:extLst>
              <a:ext uri="{FF2B5EF4-FFF2-40B4-BE49-F238E27FC236}">
                <a16:creationId xmlns:a16="http://schemas.microsoft.com/office/drawing/2014/main" id="{A060524B-D104-44E1-8F8F-17D9E157BD0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552443" y="4383879"/>
            <a:ext cx="77457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40" name="Text Placeholder 3">
            <a:extLst>
              <a:ext uri="{FF2B5EF4-FFF2-40B4-BE49-F238E27FC236}">
                <a16:creationId xmlns:a16="http://schemas.microsoft.com/office/drawing/2014/main" id="{28FB42A9-443E-45EC-B6F1-20620DDACCF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50834" y="5270874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141" name="Picture Placeholder 7">
            <a:extLst>
              <a:ext uri="{FF2B5EF4-FFF2-40B4-BE49-F238E27FC236}">
                <a16:creationId xmlns:a16="http://schemas.microsoft.com/office/drawing/2014/main" id="{CD9EFF43-2D4B-4E4F-BE37-A4221EB082F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546180" y="5276003"/>
            <a:ext cx="77457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42" name="Text Placeholder 3">
            <a:extLst>
              <a:ext uri="{FF2B5EF4-FFF2-40B4-BE49-F238E27FC236}">
                <a16:creationId xmlns:a16="http://schemas.microsoft.com/office/drawing/2014/main" id="{20A268D6-71A3-44B4-BE0A-75890AAED94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0439202" y="2159812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143" name="Picture Placeholder 7">
            <a:extLst>
              <a:ext uri="{FF2B5EF4-FFF2-40B4-BE49-F238E27FC236}">
                <a16:creationId xmlns:a16="http://schemas.microsoft.com/office/drawing/2014/main" id="{50AC2BA8-8961-4875-905D-66DC97137DA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551753" y="2129748"/>
            <a:ext cx="77526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44" name="Text Placeholder 3">
            <a:extLst>
              <a:ext uri="{FF2B5EF4-FFF2-40B4-BE49-F238E27FC236}">
                <a16:creationId xmlns:a16="http://schemas.microsoft.com/office/drawing/2014/main" id="{C470B02F-AAAF-4D81-84ED-361989DB777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432939" y="3051936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145" name="Picture Placeholder 7">
            <a:extLst>
              <a:ext uri="{FF2B5EF4-FFF2-40B4-BE49-F238E27FC236}">
                <a16:creationId xmlns:a16="http://schemas.microsoft.com/office/drawing/2014/main" id="{9DBF4CBC-0AEE-4133-BA93-58F0F2BC1073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9545490" y="3021872"/>
            <a:ext cx="77526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E0FEF7E-432F-4788-B880-EADC3A07F40F}"/>
              </a:ext>
            </a:extLst>
          </p:cNvPr>
          <p:cNvCxnSpPr>
            <a:cxnSpLocks/>
          </p:cNvCxnSpPr>
          <p:nvPr userDrawn="1"/>
        </p:nvCxnSpPr>
        <p:spPr>
          <a:xfrm flipH="1">
            <a:off x="488004" y="4007902"/>
            <a:ext cx="2177496" cy="0"/>
          </a:xfrm>
          <a:prstGeom prst="line">
            <a:avLst/>
          </a:prstGeom>
          <a:ln>
            <a:solidFill>
              <a:srgbClr val="6988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 Placeholder 3">
            <a:extLst>
              <a:ext uri="{FF2B5EF4-FFF2-40B4-BE49-F238E27FC236}">
                <a16:creationId xmlns:a16="http://schemas.microsoft.com/office/drawing/2014/main" id="{38B5C6AC-ED96-4947-8F88-9E64CF19431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983448" y="3980003"/>
            <a:ext cx="1190625" cy="7967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148" name="Picture Placeholder 7">
            <a:extLst>
              <a:ext uri="{FF2B5EF4-FFF2-40B4-BE49-F238E27FC236}">
                <a16:creationId xmlns:a16="http://schemas.microsoft.com/office/drawing/2014/main" id="{B1F48FA2-A903-45F0-B2CF-0B40064744C5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5084424" y="3949939"/>
            <a:ext cx="776650" cy="77732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DCC256A3-BC21-41D6-A47A-9DB56BDEEB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264797" y="1889151"/>
            <a:ext cx="2080291" cy="785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281185F9-265B-4240-82BD-818852A7CD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04" y="331939"/>
            <a:ext cx="2131894" cy="1029995"/>
          </a:xfrm>
          <a:prstGeom prst="rect">
            <a:avLst/>
          </a:prstGeom>
        </p:spPr>
      </p:pic>
      <p:sp>
        <p:nvSpPr>
          <p:cNvPr id="207" name="Text Placeholder 11">
            <a:extLst>
              <a:ext uri="{FF2B5EF4-FFF2-40B4-BE49-F238E27FC236}">
                <a16:creationId xmlns:a16="http://schemas.microsoft.com/office/drawing/2014/main" id="{DA86433C-6074-4F85-B3C6-F5F9AEEFCB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17319" y="410660"/>
            <a:ext cx="7577427" cy="692150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YOUR GLOBAL TEAM </a:t>
            </a:r>
            <a:endParaRPr lang="en-AU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225DC8F-AF65-47FB-8846-797C72B3DF56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19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(Blue Shap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4">
            <a:extLst>
              <a:ext uri="{FF2B5EF4-FFF2-40B4-BE49-F238E27FC236}">
                <a16:creationId xmlns:a16="http://schemas.microsoft.com/office/drawing/2014/main" id="{3326090F-EA95-4D8F-A88C-14C9BE3E9F05}"/>
              </a:ext>
            </a:extLst>
          </p:cNvPr>
          <p:cNvGrpSpPr/>
          <p:nvPr userDrawn="1"/>
        </p:nvGrpSpPr>
        <p:grpSpPr>
          <a:xfrm>
            <a:off x="0" y="0"/>
            <a:ext cx="11421733" cy="6840000"/>
            <a:chOff x="1" y="0"/>
            <a:chExt cx="11376941" cy="6858001"/>
          </a:xfrm>
          <a:solidFill>
            <a:schemeClr val="bg1">
              <a:alpha val="10000"/>
            </a:schemeClr>
          </a:solidFill>
        </p:grpSpPr>
        <p:sp>
          <p:nvSpPr>
            <p:cNvPr id="7" name="Freeform 32">
              <a:extLst>
                <a:ext uri="{FF2B5EF4-FFF2-40B4-BE49-F238E27FC236}">
                  <a16:creationId xmlns:a16="http://schemas.microsoft.com/office/drawing/2014/main" id="{116B507F-4D42-42DE-A8ED-7847CF96C501}"/>
                </a:ext>
              </a:extLst>
            </p:cNvPr>
            <p:cNvSpPr/>
            <p:nvPr/>
          </p:nvSpPr>
          <p:spPr>
            <a:xfrm>
              <a:off x="1" y="0"/>
              <a:ext cx="6919762" cy="1590722"/>
            </a:xfrm>
            <a:custGeom>
              <a:avLst/>
              <a:gdLst>
                <a:gd name="connsiteX0" fmla="*/ 6225202 w 6919762"/>
                <a:gd name="connsiteY0" fmla="*/ 0 h 1590722"/>
                <a:gd name="connsiteX1" fmla="*/ 6919762 w 6919762"/>
                <a:gd name="connsiteY1" fmla="*/ 0 h 1590722"/>
                <a:gd name="connsiteX2" fmla="*/ 6791385 w 6919762"/>
                <a:gd name="connsiteY2" fmla="*/ 160944 h 1590722"/>
                <a:gd name="connsiteX3" fmla="*/ 6509066 w 6919762"/>
                <a:gd name="connsiteY3" fmla="*/ 463263 h 1590722"/>
                <a:gd name="connsiteX4" fmla="*/ 6203096 w 6919762"/>
                <a:gd name="connsiteY4" fmla="*/ 738580 h 1590722"/>
                <a:gd name="connsiteX5" fmla="*/ 5893837 w 6919762"/>
                <a:gd name="connsiteY5" fmla="*/ 979297 h 1590722"/>
                <a:gd name="connsiteX6" fmla="*/ 5581290 w 6919762"/>
                <a:gd name="connsiteY6" fmla="*/ 1185413 h 1590722"/>
                <a:gd name="connsiteX7" fmla="*/ 5255330 w 6919762"/>
                <a:gd name="connsiteY7" fmla="*/ 1345359 h 1590722"/>
                <a:gd name="connsiteX8" fmla="*/ 4932867 w 6919762"/>
                <a:gd name="connsiteY8" fmla="*/ 1470739 h 1590722"/>
                <a:gd name="connsiteX9" fmla="*/ 4603760 w 6919762"/>
                <a:gd name="connsiteY9" fmla="*/ 1549970 h 1590722"/>
                <a:gd name="connsiteX10" fmla="*/ 4261208 w 6919762"/>
                <a:gd name="connsiteY10" fmla="*/ 1590722 h 1590722"/>
                <a:gd name="connsiteX11" fmla="*/ 4379947 w 6919762"/>
                <a:gd name="connsiteY11" fmla="*/ 1564355 h 1590722"/>
                <a:gd name="connsiteX12" fmla="*/ 4474995 w 6919762"/>
                <a:gd name="connsiteY12" fmla="*/ 1526344 h 1590722"/>
                <a:gd name="connsiteX13" fmla="*/ 4940304 w 6919762"/>
                <a:gd name="connsiteY13" fmla="*/ 1255584 h 1590722"/>
                <a:gd name="connsiteX14" fmla="*/ 5337893 w 6919762"/>
                <a:gd name="connsiteY14" fmla="*/ 953777 h 1590722"/>
                <a:gd name="connsiteX15" fmla="*/ 5705030 w 6919762"/>
                <a:gd name="connsiteY15" fmla="*/ 632619 h 1590722"/>
                <a:gd name="connsiteX16" fmla="*/ 6014613 w 6919762"/>
                <a:gd name="connsiteY16" fmla="*/ 284310 h 1590722"/>
                <a:gd name="connsiteX17" fmla="*/ 0 w 6919762"/>
                <a:gd name="connsiteY17" fmla="*/ 0 h 1590722"/>
                <a:gd name="connsiteX18" fmla="*/ 5763408 w 6919762"/>
                <a:gd name="connsiteY18" fmla="*/ 0 h 1590722"/>
                <a:gd name="connsiteX19" fmla="*/ 5638292 w 6919762"/>
                <a:gd name="connsiteY19" fmla="*/ 171579 h 1590722"/>
                <a:gd name="connsiteX20" fmla="*/ 5365849 w 6919762"/>
                <a:gd name="connsiteY20" fmla="*/ 478100 h 1590722"/>
                <a:gd name="connsiteX21" fmla="*/ 5056222 w 6919762"/>
                <a:gd name="connsiteY21" fmla="*/ 749869 h 1590722"/>
                <a:gd name="connsiteX22" fmla="*/ 4716183 w 6919762"/>
                <a:gd name="connsiteY22" fmla="*/ 986928 h 1590722"/>
                <a:gd name="connsiteX23" fmla="*/ 4342364 w 6919762"/>
                <a:gd name="connsiteY23" fmla="*/ 1185405 h 1590722"/>
                <a:gd name="connsiteX24" fmla="*/ 3951721 w 6919762"/>
                <a:gd name="connsiteY24" fmla="*/ 1341523 h 1590722"/>
                <a:gd name="connsiteX25" fmla="*/ 3585056 w 6919762"/>
                <a:gd name="connsiteY25" fmla="*/ 1432375 h 1590722"/>
                <a:gd name="connsiteX26" fmla="*/ 3181204 w 6919762"/>
                <a:gd name="connsiteY26" fmla="*/ 1488486 h 1590722"/>
                <a:gd name="connsiteX27" fmla="*/ 2740237 w 6919762"/>
                <a:gd name="connsiteY27" fmla="*/ 1486789 h 1590722"/>
                <a:gd name="connsiteX28" fmla="*/ 2248509 w 6919762"/>
                <a:gd name="connsiteY28" fmla="*/ 1450289 h 1590722"/>
                <a:gd name="connsiteX29" fmla="*/ 1719645 w 6919762"/>
                <a:gd name="connsiteY29" fmla="*/ 1363664 h 1590722"/>
                <a:gd name="connsiteX30" fmla="*/ 1160372 w 6919762"/>
                <a:gd name="connsiteY30" fmla="*/ 1242323 h 1590722"/>
                <a:gd name="connsiteX31" fmla="*/ 580907 w 6919762"/>
                <a:gd name="connsiteY31" fmla="*/ 1074770 h 1590722"/>
                <a:gd name="connsiteX32" fmla="*/ 0 w 6919762"/>
                <a:gd name="connsiteY32" fmla="*/ 867687 h 159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919762" h="1590722">
                  <a:moveTo>
                    <a:pt x="6225202" y="0"/>
                  </a:moveTo>
                  <a:lnTo>
                    <a:pt x="6919762" y="0"/>
                  </a:lnTo>
                  <a:lnTo>
                    <a:pt x="6791385" y="160944"/>
                  </a:lnTo>
                  <a:lnTo>
                    <a:pt x="6509066" y="463263"/>
                  </a:lnTo>
                  <a:lnTo>
                    <a:pt x="6203096" y="738580"/>
                  </a:lnTo>
                  <a:lnTo>
                    <a:pt x="5893837" y="979297"/>
                  </a:lnTo>
                  <a:lnTo>
                    <a:pt x="5581290" y="1185413"/>
                  </a:lnTo>
                  <a:lnTo>
                    <a:pt x="5255330" y="1345359"/>
                  </a:lnTo>
                  <a:lnTo>
                    <a:pt x="4932867" y="1470739"/>
                  </a:lnTo>
                  <a:lnTo>
                    <a:pt x="4603760" y="1549970"/>
                  </a:lnTo>
                  <a:lnTo>
                    <a:pt x="4261208" y="1590722"/>
                  </a:lnTo>
                  <a:lnTo>
                    <a:pt x="4379947" y="1564355"/>
                  </a:lnTo>
                  <a:lnTo>
                    <a:pt x="4474995" y="1526344"/>
                  </a:lnTo>
                  <a:lnTo>
                    <a:pt x="4940304" y="1255584"/>
                  </a:lnTo>
                  <a:lnTo>
                    <a:pt x="5337893" y="953777"/>
                  </a:lnTo>
                  <a:lnTo>
                    <a:pt x="5705030" y="632619"/>
                  </a:lnTo>
                  <a:lnTo>
                    <a:pt x="6014613" y="284310"/>
                  </a:lnTo>
                  <a:close/>
                  <a:moveTo>
                    <a:pt x="0" y="0"/>
                  </a:moveTo>
                  <a:lnTo>
                    <a:pt x="5763408" y="0"/>
                  </a:lnTo>
                  <a:lnTo>
                    <a:pt x="5638292" y="171579"/>
                  </a:lnTo>
                  <a:lnTo>
                    <a:pt x="5365849" y="478100"/>
                  </a:lnTo>
                  <a:lnTo>
                    <a:pt x="5056222" y="749869"/>
                  </a:lnTo>
                  <a:lnTo>
                    <a:pt x="4716183" y="986928"/>
                  </a:lnTo>
                  <a:lnTo>
                    <a:pt x="4342364" y="1185405"/>
                  </a:lnTo>
                  <a:lnTo>
                    <a:pt x="3951721" y="1341523"/>
                  </a:lnTo>
                  <a:lnTo>
                    <a:pt x="3585056" y="1432375"/>
                  </a:lnTo>
                  <a:lnTo>
                    <a:pt x="3181204" y="1488486"/>
                  </a:lnTo>
                  <a:lnTo>
                    <a:pt x="2740237" y="1486789"/>
                  </a:lnTo>
                  <a:lnTo>
                    <a:pt x="2248509" y="1450289"/>
                  </a:lnTo>
                  <a:lnTo>
                    <a:pt x="1719645" y="1363664"/>
                  </a:lnTo>
                  <a:lnTo>
                    <a:pt x="1160372" y="1242323"/>
                  </a:lnTo>
                  <a:lnTo>
                    <a:pt x="580907" y="1074770"/>
                  </a:lnTo>
                  <a:lnTo>
                    <a:pt x="0" y="8676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AD684A47-92F2-4208-AF60-FC8049AD41A6}"/>
                </a:ext>
              </a:extLst>
            </p:cNvPr>
            <p:cNvSpPr/>
            <p:nvPr/>
          </p:nvSpPr>
          <p:spPr>
            <a:xfrm>
              <a:off x="10405141" y="0"/>
              <a:ext cx="971801" cy="4280764"/>
            </a:xfrm>
            <a:custGeom>
              <a:avLst/>
              <a:gdLst>
                <a:gd name="connsiteX0" fmla="*/ 0 w 971801"/>
                <a:gd name="connsiteY0" fmla="*/ 0 h 4280764"/>
                <a:gd name="connsiteX1" fmla="*/ 847670 w 971801"/>
                <a:gd name="connsiteY1" fmla="*/ 0 h 4280764"/>
                <a:gd name="connsiteX2" fmla="*/ 872628 w 971801"/>
                <a:gd name="connsiteY2" fmla="*/ 102373 h 4280764"/>
                <a:gd name="connsiteX3" fmla="*/ 943465 w 971801"/>
                <a:gd name="connsiteY3" fmla="*/ 690879 h 4280764"/>
                <a:gd name="connsiteX4" fmla="*/ 971801 w 971801"/>
                <a:gd name="connsiteY4" fmla="*/ 1284736 h 4280764"/>
                <a:gd name="connsiteX5" fmla="*/ 962356 w 971801"/>
                <a:gd name="connsiteY5" fmla="*/ 1718089 h 4280764"/>
                <a:gd name="connsiteX6" fmla="*/ 919854 w 971801"/>
                <a:gd name="connsiteY6" fmla="*/ 2151444 h 4280764"/>
                <a:gd name="connsiteX7" fmla="*/ 853737 w 971801"/>
                <a:gd name="connsiteY7" fmla="*/ 2563398 h 4280764"/>
                <a:gd name="connsiteX8" fmla="*/ 764009 w 971801"/>
                <a:gd name="connsiteY8" fmla="*/ 2953952 h 4280764"/>
                <a:gd name="connsiteX9" fmla="*/ 636502 w 971801"/>
                <a:gd name="connsiteY9" fmla="*/ 3323105 h 4280764"/>
                <a:gd name="connsiteX10" fmla="*/ 490102 w 971801"/>
                <a:gd name="connsiteY10" fmla="*/ 3665509 h 4280764"/>
                <a:gd name="connsiteX11" fmla="*/ 310646 w 971801"/>
                <a:gd name="connsiteY11" fmla="*/ 3981162 h 4280764"/>
                <a:gd name="connsiteX12" fmla="*/ 98132 w 971801"/>
                <a:gd name="connsiteY12" fmla="*/ 4280764 h 4280764"/>
                <a:gd name="connsiteX13" fmla="*/ 164246 w 971801"/>
                <a:gd name="connsiteY13" fmla="*/ 4168414 h 4280764"/>
                <a:gd name="connsiteX14" fmla="*/ 206750 w 971801"/>
                <a:gd name="connsiteY14" fmla="*/ 4066764 h 4280764"/>
                <a:gd name="connsiteX15" fmla="*/ 362596 w 971801"/>
                <a:gd name="connsiteY15" fmla="*/ 3510357 h 4280764"/>
                <a:gd name="connsiteX16" fmla="*/ 452321 w 971801"/>
                <a:gd name="connsiteY16" fmla="*/ 2986052 h 4280764"/>
                <a:gd name="connsiteX17" fmla="*/ 508990 w 971801"/>
                <a:gd name="connsiteY17" fmla="*/ 2472446 h 4280764"/>
                <a:gd name="connsiteX18" fmla="*/ 508990 w 971801"/>
                <a:gd name="connsiteY18" fmla="*/ 1985593 h 4280764"/>
                <a:gd name="connsiteX19" fmla="*/ 471212 w 971801"/>
                <a:gd name="connsiteY19" fmla="*/ 1514788 h 4280764"/>
                <a:gd name="connsiteX20" fmla="*/ 390929 w 971801"/>
                <a:gd name="connsiteY20" fmla="*/ 1060034 h 4280764"/>
                <a:gd name="connsiteX21" fmla="*/ 263420 w 971801"/>
                <a:gd name="connsiteY21" fmla="*/ 626679 h 4280764"/>
                <a:gd name="connsiteX22" fmla="*/ 107577 w 971801"/>
                <a:gd name="connsiteY22" fmla="*/ 214725 h 428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1801" h="4280764">
                  <a:moveTo>
                    <a:pt x="0" y="0"/>
                  </a:moveTo>
                  <a:lnTo>
                    <a:pt x="847670" y="0"/>
                  </a:lnTo>
                  <a:lnTo>
                    <a:pt x="872628" y="102373"/>
                  </a:lnTo>
                  <a:lnTo>
                    <a:pt x="943465" y="690879"/>
                  </a:lnTo>
                  <a:lnTo>
                    <a:pt x="971801" y="1284736"/>
                  </a:lnTo>
                  <a:lnTo>
                    <a:pt x="962356" y="1718089"/>
                  </a:lnTo>
                  <a:lnTo>
                    <a:pt x="919854" y="2151444"/>
                  </a:lnTo>
                  <a:lnTo>
                    <a:pt x="853737" y="2563398"/>
                  </a:lnTo>
                  <a:lnTo>
                    <a:pt x="764009" y="2953952"/>
                  </a:lnTo>
                  <a:lnTo>
                    <a:pt x="636502" y="3323105"/>
                  </a:lnTo>
                  <a:lnTo>
                    <a:pt x="490102" y="3665509"/>
                  </a:lnTo>
                  <a:lnTo>
                    <a:pt x="310646" y="3981162"/>
                  </a:lnTo>
                  <a:lnTo>
                    <a:pt x="98132" y="4280764"/>
                  </a:lnTo>
                  <a:lnTo>
                    <a:pt x="164246" y="4168414"/>
                  </a:lnTo>
                  <a:lnTo>
                    <a:pt x="206750" y="4066764"/>
                  </a:lnTo>
                  <a:lnTo>
                    <a:pt x="362596" y="3510357"/>
                  </a:lnTo>
                  <a:lnTo>
                    <a:pt x="452321" y="2986052"/>
                  </a:lnTo>
                  <a:lnTo>
                    <a:pt x="508990" y="2472446"/>
                  </a:lnTo>
                  <a:lnTo>
                    <a:pt x="508990" y="1985593"/>
                  </a:lnTo>
                  <a:lnTo>
                    <a:pt x="471212" y="1514788"/>
                  </a:lnTo>
                  <a:lnTo>
                    <a:pt x="390929" y="1060034"/>
                  </a:lnTo>
                  <a:lnTo>
                    <a:pt x="263420" y="626679"/>
                  </a:lnTo>
                  <a:lnTo>
                    <a:pt x="107577" y="2147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34">
              <a:extLst>
                <a:ext uri="{FF2B5EF4-FFF2-40B4-BE49-F238E27FC236}">
                  <a16:creationId xmlns:a16="http://schemas.microsoft.com/office/drawing/2014/main" id="{7380C718-C93A-433A-9242-244C8990B6C2}"/>
                </a:ext>
              </a:extLst>
            </p:cNvPr>
            <p:cNvSpPr/>
            <p:nvPr/>
          </p:nvSpPr>
          <p:spPr>
            <a:xfrm>
              <a:off x="5213664" y="0"/>
              <a:ext cx="5369891" cy="6858000"/>
            </a:xfrm>
            <a:custGeom>
              <a:avLst/>
              <a:gdLst>
                <a:gd name="connsiteX0" fmla="*/ 4319665 w 5369891"/>
                <a:gd name="connsiteY0" fmla="*/ 0 h 6858000"/>
                <a:gd name="connsiteX1" fmla="*/ 4635609 w 5369891"/>
                <a:gd name="connsiteY1" fmla="*/ 0 h 6858000"/>
                <a:gd name="connsiteX2" fmla="*/ 4770128 w 5369891"/>
                <a:gd name="connsiteY2" fmla="*/ 186449 h 6858000"/>
                <a:gd name="connsiteX3" fmla="*/ 4968475 w 5369891"/>
                <a:gd name="connsiteY3" fmla="*/ 555978 h 6858000"/>
                <a:gd name="connsiteX4" fmla="*/ 5133763 w 5369891"/>
                <a:gd name="connsiteY4" fmla="*/ 946928 h 6858000"/>
                <a:gd name="connsiteX5" fmla="*/ 5261272 w 5369891"/>
                <a:gd name="connsiteY5" fmla="*/ 1359301 h 6858000"/>
                <a:gd name="connsiteX6" fmla="*/ 5332112 w 5369891"/>
                <a:gd name="connsiteY6" fmla="*/ 1771674 h 6858000"/>
                <a:gd name="connsiteX7" fmla="*/ 5369891 w 5369891"/>
                <a:gd name="connsiteY7" fmla="*/ 2205470 h 6858000"/>
                <a:gd name="connsiteX8" fmla="*/ 5369891 w 5369891"/>
                <a:gd name="connsiteY8" fmla="*/ 2633910 h 6858000"/>
                <a:gd name="connsiteX9" fmla="*/ 5322664 w 5369891"/>
                <a:gd name="connsiteY9" fmla="*/ 3067703 h 6858000"/>
                <a:gd name="connsiteX10" fmla="*/ 5232939 w 5369891"/>
                <a:gd name="connsiteY10" fmla="*/ 3501499 h 6858000"/>
                <a:gd name="connsiteX11" fmla="*/ 5095984 w 5369891"/>
                <a:gd name="connsiteY11" fmla="*/ 3935295 h 6858000"/>
                <a:gd name="connsiteX12" fmla="*/ 4921251 w 5369891"/>
                <a:gd name="connsiteY12" fmla="*/ 4353022 h 6858000"/>
                <a:gd name="connsiteX13" fmla="*/ 4722904 w 5369891"/>
                <a:gd name="connsiteY13" fmla="*/ 4706485 h 6858000"/>
                <a:gd name="connsiteX14" fmla="*/ 4477334 w 5369891"/>
                <a:gd name="connsiteY14" fmla="*/ 5065302 h 6858000"/>
                <a:gd name="connsiteX15" fmla="*/ 4170368 w 5369891"/>
                <a:gd name="connsiteY15" fmla="*/ 5413411 h 6858000"/>
                <a:gd name="connsiteX16" fmla="*/ 3806731 w 5369891"/>
                <a:gd name="connsiteY16" fmla="*/ 5777584 h 6858000"/>
                <a:gd name="connsiteX17" fmla="*/ 3386427 w 5369891"/>
                <a:gd name="connsiteY17" fmla="*/ 6136402 h 6858000"/>
                <a:gd name="connsiteX18" fmla="*/ 2923617 w 5369891"/>
                <a:gd name="connsiteY18" fmla="*/ 6495219 h 6858000"/>
                <a:gd name="connsiteX19" fmla="*/ 2418307 w 5369891"/>
                <a:gd name="connsiteY19" fmla="*/ 6837971 h 6858000"/>
                <a:gd name="connsiteX20" fmla="*/ 2384720 w 5369891"/>
                <a:gd name="connsiteY20" fmla="*/ 6858000 h 6858000"/>
                <a:gd name="connsiteX21" fmla="*/ 0 w 5369891"/>
                <a:gd name="connsiteY21" fmla="*/ 6858000 h 6858000"/>
                <a:gd name="connsiteX22" fmla="*/ 354557 w 5369891"/>
                <a:gd name="connsiteY22" fmla="*/ 6661240 h 6858000"/>
                <a:gd name="connsiteX23" fmla="*/ 779586 w 5369891"/>
                <a:gd name="connsiteY23" fmla="*/ 6404177 h 6858000"/>
                <a:gd name="connsiteX24" fmla="*/ 1209337 w 5369891"/>
                <a:gd name="connsiteY24" fmla="*/ 6136402 h 6858000"/>
                <a:gd name="connsiteX25" fmla="*/ 1606030 w 5369891"/>
                <a:gd name="connsiteY25" fmla="*/ 5847204 h 6858000"/>
                <a:gd name="connsiteX26" fmla="*/ 1988555 w 5369891"/>
                <a:gd name="connsiteY26" fmla="*/ 5547296 h 6858000"/>
                <a:gd name="connsiteX27" fmla="*/ 2352190 w 5369891"/>
                <a:gd name="connsiteY27" fmla="*/ 5231323 h 6858000"/>
                <a:gd name="connsiteX28" fmla="*/ 2696937 w 5369891"/>
                <a:gd name="connsiteY28" fmla="*/ 4899283 h 6858000"/>
                <a:gd name="connsiteX29" fmla="*/ 3013345 w 5369891"/>
                <a:gd name="connsiteY29" fmla="*/ 4551175 h 6858000"/>
                <a:gd name="connsiteX30" fmla="*/ 3296699 w 5369891"/>
                <a:gd name="connsiteY30" fmla="*/ 4181647 h 6858000"/>
                <a:gd name="connsiteX31" fmla="*/ 3561157 w 5369891"/>
                <a:gd name="connsiteY31" fmla="*/ 3801406 h 6858000"/>
                <a:gd name="connsiteX32" fmla="*/ 3787840 w 5369891"/>
                <a:gd name="connsiteY32" fmla="*/ 3399743 h 6858000"/>
                <a:gd name="connsiteX33" fmla="*/ 3986187 w 5369891"/>
                <a:gd name="connsiteY33" fmla="*/ 2976661 h 6858000"/>
                <a:gd name="connsiteX34" fmla="*/ 4142035 w 5369891"/>
                <a:gd name="connsiteY34" fmla="*/ 2542865 h 6858000"/>
                <a:gd name="connsiteX35" fmla="*/ 4269542 w 5369891"/>
                <a:gd name="connsiteY35" fmla="*/ 2076938 h 6858000"/>
                <a:gd name="connsiteX36" fmla="*/ 4349824 w 5369891"/>
                <a:gd name="connsiteY36" fmla="*/ 1605655 h 6858000"/>
                <a:gd name="connsiteX37" fmla="*/ 4387603 w 5369891"/>
                <a:gd name="connsiteY37" fmla="*/ 1112948 h 6858000"/>
                <a:gd name="connsiteX38" fmla="*/ 4387603 w 5369891"/>
                <a:gd name="connsiteY38" fmla="*/ 598822 h 6858000"/>
                <a:gd name="connsiteX39" fmla="*/ 4330931 w 5369891"/>
                <a:gd name="connsiteY39" fmla="*/ 6327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369891" h="6858000">
                  <a:moveTo>
                    <a:pt x="4319665" y="0"/>
                  </a:moveTo>
                  <a:lnTo>
                    <a:pt x="4635609" y="0"/>
                  </a:lnTo>
                  <a:lnTo>
                    <a:pt x="4770128" y="186449"/>
                  </a:lnTo>
                  <a:lnTo>
                    <a:pt x="4968475" y="555978"/>
                  </a:lnTo>
                  <a:lnTo>
                    <a:pt x="5133763" y="946928"/>
                  </a:lnTo>
                  <a:lnTo>
                    <a:pt x="5261272" y="1359301"/>
                  </a:lnTo>
                  <a:lnTo>
                    <a:pt x="5332112" y="1771674"/>
                  </a:lnTo>
                  <a:lnTo>
                    <a:pt x="5369891" y="2205470"/>
                  </a:lnTo>
                  <a:lnTo>
                    <a:pt x="5369891" y="2633910"/>
                  </a:lnTo>
                  <a:lnTo>
                    <a:pt x="5322664" y="3067703"/>
                  </a:lnTo>
                  <a:lnTo>
                    <a:pt x="5232939" y="3501499"/>
                  </a:lnTo>
                  <a:lnTo>
                    <a:pt x="5095984" y="3935295"/>
                  </a:lnTo>
                  <a:lnTo>
                    <a:pt x="4921251" y="4353022"/>
                  </a:lnTo>
                  <a:lnTo>
                    <a:pt x="4722904" y="4706485"/>
                  </a:lnTo>
                  <a:lnTo>
                    <a:pt x="4477334" y="5065302"/>
                  </a:lnTo>
                  <a:lnTo>
                    <a:pt x="4170368" y="5413411"/>
                  </a:lnTo>
                  <a:lnTo>
                    <a:pt x="3806731" y="5777584"/>
                  </a:lnTo>
                  <a:lnTo>
                    <a:pt x="3386427" y="6136402"/>
                  </a:lnTo>
                  <a:lnTo>
                    <a:pt x="2923617" y="6495219"/>
                  </a:lnTo>
                  <a:lnTo>
                    <a:pt x="2418307" y="6837971"/>
                  </a:lnTo>
                  <a:lnTo>
                    <a:pt x="2384720" y="6858000"/>
                  </a:lnTo>
                  <a:lnTo>
                    <a:pt x="0" y="6858000"/>
                  </a:lnTo>
                  <a:lnTo>
                    <a:pt x="354557" y="6661240"/>
                  </a:lnTo>
                  <a:lnTo>
                    <a:pt x="779586" y="6404177"/>
                  </a:lnTo>
                  <a:lnTo>
                    <a:pt x="1209337" y="6136402"/>
                  </a:lnTo>
                  <a:lnTo>
                    <a:pt x="1606030" y="5847204"/>
                  </a:lnTo>
                  <a:lnTo>
                    <a:pt x="1988555" y="5547296"/>
                  </a:lnTo>
                  <a:lnTo>
                    <a:pt x="2352190" y="5231323"/>
                  </a:lnTo>
                  <a:lnTo>
                    <a:pt x="2696937" y="4899283"/>
                  </a:lnTo>
                  <a:lnTo>
                    <a:pt x="3013345" y="4551175"/>
                  </a:lnTo>
                  <a:lnTo>
                    <a:pt x="3296699" y="4181647"/>
                  </a:lnTo>
                  <a:lnTo>
                    <a:pt x="3561157" y="3801406"/>
                  </a:lnTo>
                  <a:lnTo>
                    <a:pt x="3787840" y="3399743"/>
                  </a:lnTo>
                  <a:lnTo>
                    <a:pt x="3986187" y="2976661"/>
                  </a:lnTo>
                  <a:lnTo>
                    <a:pt x="4142035" y="2542865"/>
                  </a:lnTo>
                  <a:lnTo>
                    <a:pt x="4269542" y="2076938"/>
                  </a:lnTo>
                  <a:lnTo>
                    <a:pt x="4349824" y="1605655"/>
                  </a:lnTo>
                  <a:lnTo>
                    <a:pt x="4387603" y="1112948"/>
                  </a:lnTo>
                  <a:lnTo>
                    <a:pt x="4387603" y="598822"/>
                  </a:lnTo>
                  <a:lnTo>
                    <a:pt x="4330931" y="632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8ACBD934-1C11-471F-9E9B-6823FD092B86}"/>
                </a:ext>
              </a:extLst>
            </p:cNvPr>
            <p:cNvSpPr/>
            <p:nvPr/>
          </p:nvSpPr>
          <p:spPr>
            <a:xfrm>
              <a:off x="9075" y="2111060"/>
              <a:ext cx="8323821" cy="4746941"/>
            </a:xfrm>
            <a:custGeom>
              <a:avLst/>
              <a:gdLst>
                <a:gd name="connsiteX0" fmla="*/ 4625747 w 8323821"/>
                <a:gd name="connsiteY0" fmla="*/ 1731656 h 4746941"/>
                <a:gd name="connsiteX1" fmla="*/ 5031199 w 8323821"/>
                <a:gd name="connsiteY1" fmla="*/ 1737825 h 4746941"/>
                <a:gd name="connsiteX2" fmla="*/ 5435006 w 8323821"/>
                <a:gd name="connsiteY2" fmla="*/ 1789809 h 4746941"/>
                <a:gd name="connsiteX3" fmla="*/ 5834515 w 8323821"/>
                <a:gd name="connsiteY3" fmla="*/ 1892426 h 4746941"/>
                <a:gd name="connsiteX4" fmla="*/ 6202037 w 8323821"/>
                <a:gd name="connsiteY4" fmla="*/ 2052877 h 4746941"/>
                <a:gd name="connsiteX5" fmla="*/ 6567918 w 8323821"/>
                <a:gd name="connsiteY5" fmla="*/ 2259139 h 4746941"/>
                <a:gd name="connsiteX6" fmla="*/ 6908228 w 8323821"/>
                <a:gd name="connsiteY6" fmla="*/ 2500935 h 4746941"/>
                <a:gd name="connsiteX7" fmla="*/ 7226134 w 8323821"/>
                <a:gd name="connsiteY7" fmla="*/ 2793936 h 4746941"/>
                <a:gd name="connsiteX8" fmla="*/ 7520061 w 8323821"/>
                <a:gd name="connsiteY8" fmla="*/ 3130306 h 4746941"/>
                <a:gd name="connsiteX9" fmla="*/ 7787330 w 8323821"/>
                <a:gd name="connsiteY9" fmla="*/ 3514858 h 4746941"/>
                <a:gd name="connsiteX10" fmla="*/ 8020516 w 8323821"/>
                <a:gd name="connsiteY10" fmla="*/ 3928904 h 4746941"/>
                <a:gd name="connsiteX11" fmla="*/ 8189326 w 8323821"/>
                <a:gd name="connsiteY11" fmla="*/ 4330768 h 4746941"/>
                <a:gd name="connsiteX12" fmla="*/ 8323821 w 8323821"/>
                <a:gd name="connsiteY12" fmla="*/ 4746941 h 4746941"/>
                <a:gd name="connsiteX13" fmla="*/ 6706952 w 8323821"/>
                <a:gd name="connsiteY13" fmla="*/ 4746941 h 4746941"/>
                <a:gd name="connsiteX14" fmla="*/ 6623682 w 8323821"/>
                <a:gd name="connsiteY14" fmla="*/ 4547387 h 4746941"/>
                <a:gd name="connsiteX15" fmla="*/ 6399566 w 8323821"/>
                <a:gd name="connsiteY15" fmla="*/ 4106232 h 4746941"/>
                <a:gd name="connsiteX16" fmla="*/ 6142958 w 8323821"/>
                <a:gd name="connsiteY16" fmla="*/ 3702403 h 4746941"/>
                <a:gd name="connsiteX17" fmla="*/ 5844832 w 8323821"/>
                <a:gd name="connsiteY17" fmla="*/ 3309351 h 4746941"/>
                <a:gd name="connsiteX18" fmla="*/ 5515810 w 8323821"/>
                <a:gd name="connsiteY18" fmla="*/ 2961456 h 4746941"/>
                <a:gd name="connsiteX19" fmla="*/ 5145776 w 8323821"/>
                <a:gd name="connsiteY19" fmla="*/ 2644847 h 4746941"/>
                <a:gd name="connsiteX20" fmla="*/ 4737411 w 8323821"/>
                <a:gd name="connsiteY20" fmla="*/ 2354696 h 4746941"/>
                <a:gd name="connsiteX21" fmla="*/ 4280044 w 8323821"/>
                <a:gd name="connsiteY21" fmla="*/ 2110278 h 4746941"/>
                <a:gd name="connsiteX22" fmla="*/ 3781669 w 8323821"/>
                <a:gd name="connsiteY22" fmla="*/ 1897139 h 4746941"/>
                <a:gd name="connsiteX23" fmla="*/ 4201068 w 8323821"/>
                <a:gd name="connsiteY23" fmla="*/ 1792386 h 4746941"/>
                <a:gd name="connsiteX24" fmla="*/ 3104937 w 8323821"/>
                <a:gd name="connsiteY24" fmla="*/ 0 h 4746941"/>
                <a:gd name="connsiteX25" fmla="*/ 3672795 w 8323821"/>
                <a:gd name="connsiteY25" fmla="*/ 739 h 4746941"/>
                <a:gd name="connsiteX26" fmla="*/ 4231011 w 8323821"/>
                <a:gd name="connsiteY26" fmla="*/ 61741 h 4746941"/>
                <a:gd name="connsiteX27" fmla="*/ 4765737 w 8323821"/>
                <a:gd name="connsiteY27" fmla="*/ 186610 h 4746941"/>
                <a:gd name="connsiteX28" fmla="*/ 5289228 w 8323821"/>
                <a:gd name="connsiteY28" fmla="*/ 363892 h 4746941"/>
                <a:gd name="connsiteX29" fmla="*/ 5796656 w 8323821"/>
                <a:gd name="connsiteY29" fmla="*/ 623747 h 4746941"/>
                <a:gd name="connsiteX30" fmla="*/ 6284340 w 8323821"/>
                <a:gd name="connsiteY30" fmla="*/ 929980 h 4746941"/>
                <a:gd name="connsiteX31" fmla="*/ 6623220 w 8323821"/>
                <a:gd name="connsiteY31" fmla="*/ 1184183 h 4746941"/>
                <a:gd name="connsiteX32" fmla="*/ 6943444 w 8323821"/>
                <a:gd name="connsiteY32" fmla="*/ 1472114 h 4746941"/>
                <a:gd name="connsiteX33" fmla="*/ 7233346 w 8323821"/>
                <a:gd name="connsiteY33" fmla="*/ 1772069 h 4746941"/>
                <a:gd name="connsiteX34" fmla="*/ 7492920 w 8323821"/>
                <a:gd name="connsiteY34" fmla="*/ 2084040 h 4746941"/>
                <a:gd name="connsiteX35" fmla="*/ 7714178 w 8323821"/>
                <a:gd name="connsiteY35" fmla="*/ 2422475 h 4746941"/>
                <a:gd name="connsiteX36" fmla="*/ 7903525 w 8323821"/>
                <a:gd name="connsiteY36" fmla="*/ 2765090 h 4746941"/>
                <a:gd name="connsiteX37" fmla="*/ 8052965 w 8323821"/>
                <a:gd name="connsiteY37" fmla="*/ 3126342 h 4746941"/>
                <a:gd name="connsiteX38" fmla="*/ 8171005 w 8323821"/>
                <a:gd name="connsiteY38" fmla="*/ 3512263 h 4746941"/>
                <a:gd name="connsiteX39" fmla="*/ 8119084 w 8323821"/>
                <a:gd name="connsiteY39" fmla="*/ 3381399 h 4746941"/>
                <a:gd name="connsiteX40" fmla="*/ 8062324 w 8323821"/>
                <a:gd name="connsiteY40" fmla="*/ 3280662 h 4746941"/>
                <a:gd name="connsiteX41" fmla="*/ 7708330 w 8323821"/>
                <a:gd name="connsiteY41" fmla="*/ 2807629 h 4746941"/>
                <a:gd name="connsiteX42" fmla="*/ 7342517 w 8323821"/>
                <a:gd name="connsiteY42" fmla="*/ 2420182 h 4746941"/>
                <a:gd name="connsiteX43" fmla="*/ 6966544 w 8323821"/>
                <a:gd name="connsiteY43" fmla="*/ 2072501 h 4746941"/>
                <a:gd name="connsiteX44" fmla="*/ 6579837 w 8323821"/>
                <a:gd name="connsiteY44" fmla="*/ 1797741 h 4746941"/>
                <a:gd name="connsiteX45" fmla="*/ 6184561 w 8323821"/>
                <a:gd name="connsiteY45" fmla="*/ 1570591 h 4746941"/>
                <a:gd name="connsiteX46" fmla="*/ 5778041 w 8323821"/>
                <a:gd name="connsiteY46" fmla="*/ 1395868 h 4746941"/>
                <a:gd name="connsiteX47" fmla="*/ 5361872 w 8323821"/>
                <a:gd name="connsiteY47" fmla="*/ 1281403 h 4746941"/>
                <a:gd name="connsiteX48" fmla="*/ 4946707 w 8323821"/>
                <a:gd name="connsiteY48" fmla="*/ 1207924 h 4746941"/>
                <a:gd name="connsiteX49" fmla="*/ 4520301 w 8323821"/>
                <a:gd name="connsiteY49" fmla="*/ 1186879 h 4746941"/>
                <a:gd name="connsiteX50" fmla="*/ 4086402 w 8323821"/>
                <a:gd name="connsiteY50" fmla="*/ 1200784 h 4746941"/>
                <a:gd name="connsiteX51" fmla="*/ 3652435 w 8323821"/>
                <a:gd name="connsiteY51" fmla="*/ 1268325 h 4746941"/>
                <a:gd name="connsiteX52" fmla="*/ 3222137 w 8323821"/>
                <a:gd name="connsiteY52" fmla="*/ 1372047 h 4746941"/>
                <a:gd name="connsiteX53" fmla="*/ 2777443 w 8323821"/>
                <a:gd name="connsiteY53" fmla="*/ 1512513 h 4746941"/>
                <a:gd name="connsiteX54" fmla="*/ 2341731 w 8323821"/>
                <a:gd name="connsiteY54" fmla="*/ 1679521 h 4746941"/>
                <a:gd name="connsiteX55" fmla="*/ 1897465 w 8323821"/>
                <a:gd name="connsiteY55" fmla="*/ 1894127 h 4746941"/>
                <a:gd name="connsiteX56" fmla="*/ 1455279 w 8323821"/>
                <a:gd name="connsiteY56" fmla="*/ 2137072 h 4746941"/>
                <a:gd name="connsiteX57" fmla="*/ 1013592 w 8323821"/>
                <a:gd name="connsiteY57" fmla="*/ 2400511 h 4746941"/>
                <a:gd name="connsiteX58" fmla="*/ 578247 w 8323821"/>
                <a:gd name="connsiteY58" fmla="*/ 2695300 h 4746941"/>
                <a:gd name="connsiteX59" fmla="*/ 139154 w 8323821"/>
                <a:gd name="connsiteY59" fmla="*/ 3007566 h 4746941"/>
                <a:gd name="connsiteX60" fmla="*/ 0 w 8323821"/>
                <a:gd name="connsiteY60" fmla="*/ 3120991 h 4746941"/>
                <a:gd name="connsiteX61" fmla="*/ 0 w 8323821"/>
                <a:gd name="connsiteY61" fmla="*/ 929817 h 4746941"/>
                <a:gd name="connsiteX62" fmla="*/ 124035 w 8323821"/>
                <a:gd name="connsiteY62" fmla="*/ 862301 h 4746941"/>
                <a:gd name="connsiteX63" fmla="*/ 732180 w 8323821"/>
                <a:gd name="connsiteY63" fmla="*/ 576174 h 4746941"/>
                <a:gd name="connsiteX64" fmla="*/ 1337579 w 8323821"/>
                <a:gd name="connsiteY64" fmla="*/ 348514 h 4746941"/>
                <a:gd name="connsiteX65" fmla="*/ 1935992 w 8323821"/>
                <a:gd name="connsiteY65" fmla="*/ 176297 h 4746941"/>
                <a:gd name="connsiteX66" fmla="*/ 2520493 w 8323821"/>
                <a:gd name="connsiteY66" fmla="*/ 61333 h 474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8323821" h="4746941">
                  <a:moveTo>
                    <a:pt x="4625747" y="1731656"/>
                  </a:moveTo>
                  <a:lnTo>
                    <a:pt x="5031199" y="1737825"/>
                  </a:lnTo>
                  <a:lnTo>
                    <a:pt x="5435006" y="1789809"/>
                  </a:lnTo>
                  <a:lnTo>
                    <a:pt x="5834515" y="1892426"/>
                  </a:lnTo>
                  <a:lnTo>
                    <a:pt x="6202037" y="2052877"/>
                  </a:lnTo>
                  <a:lnTo>
                    <a:pt x="6567918" y="2259139"/>
                  </a:lnTo>
                  <a:lnTo>
                    <a:pt x="6908228" y="2500935"/>
                  </a:lnTo>
                  <a:lnTo>
                    <a:pt x="7226134" y="2793936"/>
                  </a:lnTo>
                  <a:lnTo>
                    <a:pt x="7520061" y="3130306"/>
                  </a:lnTo>
                  <a:lnTo>
                    <a:pt x="7787330" y="3514858"/>
                  </a:lnTo>
                  <a:lnTo>
                    <a:pt x="8020516" y="3928904"/>
                  </a:lnTo>
                  <a:lnTo>
                    <a:pt x="8189326" y="4330768"/>
                  </a:lnTo>
                  <a:lnTo>
                    <a:pt x="8323821" y="4746941"/>
                  </a:lnTo>
                  <a:lnTo>
                    <a:pt x="6706952" y="4746941"/>
                  </a:lnTo>
                  <a:lnTo>
                    <a:pt x="6623682" y="4547387"/>
                  </a:lnTo>
                  <a:lnTo>
                    <a:pt x="6399566" y="4106232"/>
                  </a:lnTo>
                  <a:lnTo>
                    <a:pt x="6142958" y="3702403"/>
                  </a:lnTo>
                  <a:lnTo>
                    <a:pt x="5844832" y="3309351"/>
                  </a:lnTo>
                  <a:lnTo>
                    <a:pt x="5515810" y="2961456"/>
                  </a:lnTo>
                  <a:lnTo>
                    <a:pt x="5145776" y="2644847"/>
                  </a:lnTo>
                  <a:lnTo>
                    <a:pt x="4737411" y="2354696"/>
                  </a:lnTo>
                  <a:lnTo>
                    <a:pt x="4280044" y="2110278"/>
                  </a:lnTo>
                  <a:lnTo>
                    <a:pt x="3781669" y="1897139"/>
                  </a:lnTo>
                  <a:lnTo>
                    <a:pt x="4201068" y="1792386"/>
                  </a:lnTo>
                  <a:close/>
                  <a:moveTo>
                    <a:pt x="3104937" y="0"/>
                  </a:moveTo>
                  <a:lnTo>
                    <a:pt x="3672795" y="739"/>
                  </a:lnTo>
                  <a:lnTo>
                    <a:pt x="4231011" y="61741"/>
                  </a:lnTo>
                  <a:lnTo>
                    <a:pt x="4765737" y="186610"/>
                  </a:lnTo>
                  <a:lnTo>
                    <a:pt x="5289228" y="363892"/>
                  </a:lnTo>
                  <a:lnTo>
                    <a:pt x="5796656" y="623747"/>
                  </a:lnTo>
                  <a:lnTo>
                    <a:pt x="6284340" y="929980"/>
                  </a:lnTo>
                  <a:lnTo>
                    <a:pt x="6623220" y="1184183"/>
                  </a:lnTo>
                  <a:lnTo>
                    <a:pt x="6943444" y="1472114"/>
                  </a:lnTo>
                  <a:lnTo>
                    <a:pt x="7233346" y="1772069"/>
                  </a:lnTo>
                  <a:lnTo>
                    <a:pt x="7492920" y="2084040"/>
                  </a:lnTo>
                  <a:lnTo>
                    <a:pt x="7714178" y="2422475"/>
                  </a:lnTo>
                  <a:lnTo>
                    <a:pt x="7903525" y="2765090"/>
                  </a:lnTo>
                  <a:lnTo>
                    <a:pt x="8052965" y="3126342"/>
                  </a:lnTo>
                  <a:lnTo>
                    <a:pt x="8171005" y="3512263"/>
                  </a:lnTo>
                  <a:lnTo>
                    <a:pt x="8119084" y="3381399"/>
                  </a:lnTo>
                  <a:lnTo>
                    <a:pt x="8062324" y="3280662"/>
                  </a:lnTo>
                  <a:lnTo>
                    <a:pt x="7708330" y="2807629"/>
                  </a:lnTo>
                  <a:lnTo>
                    <a:pt x="7342517" y="2420182"/>
                  </a:lnTo>
                  <a:lnTo>
                    <a:pt x="6966544" y="2072501"/>
                  </a:lnTo>
                  <a:lnTo>
                    <a:pt x="6579837" y="1797741"/>
                  </a:lnTo>
                  <a:lnTo>
                    <a:pt x="6184561" y="1570591"/>
                  </a:lnTo>
                  <a:lnTo>
                    <a:pt x="5778041" y="1395868"/>
                  </a:lnTo>
                  <a:lnTo>
                    <a:pt x="5361872" y="1281403"/>
                  </a:lnTo>
                  <a:lnTo>
                    <a:pt x="4946707" y="1207924"/>
                  </a:lnTo>
                  <a:lnTo>
                    <a:pt x="4520301" y="1186879"/>
                  </a:lnTo>
                  <a:lnTo>
                    <a:pt x="4086402" y="1200784"/>
                  </a:lnTo>
                  <a:lnTo>
                    <a:pt x="3652435" y="1268325"/>
                  </a:lnTo>
                  <a:lnTo>
                    <a:pt x="3222137" y="1372047"/>
                  </a:lnTo>
                  <a:lnTo>
                    <a:pt x="2777443" y="1512513"/>
                  </a:lnTo>
                  <a:lnTo>
                    <a:pt x="2341731" y="1679521"/>
                  </a:lnTo>
                  <a:lnTo>
                    <a:pt x="1897465" y="1894127"/>
                  </a:lnTo>
                  <a:lnTo>
                    <a:pt x="1455279" y="2137072"/>
                  </a:lnTo>
                  <a:lnTo>
                    <a:pt x="1013592" y="2400511"/>
                  </a:lnTo>
                  <a:lnTo>
                    <a:pt x="578247" y="2695300"/>
                  </a:lnTo>
                  <a:lnTo>
                    <a:pt x="139154" y="3007566"/>
                  </a:lnTo>
                  <a:lnTo>
                    <a:pt x="0" y="3120991"/>
                  </a:lnTo>
                  <a:lnTo>
                    <a:pt x="0" y="929817"/>
                  </a:lnTo>
                  <a:lnTo>
                    <a:pt x="124035" y="862301"/>
                  </a:lnTo>
                  <a:lnTo>
                    <a:pt x="732180" y="576174"/>
                  </a:lnTo>
                  <a:lnTo>
                    <a:pt x="1337579" y="348514"/>
                  </a:lnTo>
                  <a:lnTo>
                    <a:pt x="1935992" y="176297"/>
                  </a:lnTo>
                  <a:lnTo>
                    <a:pt x="2520493" y="6133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508CCAC-289E-4828-A4F9-29D96C58554E}"/>
              </a:ext>
            </a:extLst>
          </p:cNvPr>
          <p:cNvSpPr/>
          <p:nvPr userDrawn="1"/>
        </p:nvSpPr>
        <p:spPr>
          <a:xfrm>
            <a:off x="1" y="0"/>
            <a:ext cx="4873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Freeform 67">
            <a:extLst>
              <a:ext uri="{FF2B5EF4-FFF2-40B4-BE49-F238E27FC236}">
                <a16:creationId xmlns:a16="http://schemas.microsoft.com/office/drawing/2014/main" id="{02FA54F7-B875-4761-B527-905BAF916793}"/>
              </a:ext>
            </a:extLst>
          </p:cNvPr>
          <p:cNvSpPr>
            <a:spLocks/>
          </p:cNvSpPr>
          <p:nvPr userDrawn="1"/>
        </p:nvSpPr>
        <p:spPr bwMode="auto">
          <a:xfrm>
            <a:off x="0" y="5157788"/>
            <a:ext cx="381000" cy="1431925"/>
          </a:xfrm>
          <a:custGeom>
            <a:avLst/>
            <a:gdLst>
              <a:gd name="T0" fmla="*/ 1002983754 w 285550"/>
              <a:gd name="T1" fmla="*/ 2147483646 h 1041430"/>
              <a:gd name="T2" fmla="*/ 1868852524 w 285550"/>
              <a:gd name="T3" fmla="*/ 2147483646 h 1041430"/>
              <a:gd name="T4" fmla="*/ 2147483646 w 285550"/>
              <a:gd name="T5" fmla="*/ 2147483646 h 1041430"/>
              <a:gd name="T6" fmla="*/ 2147483646 w 285550"/>
              <a:gd name="T7" fmla="*/ 2147483646 h 1041430"/>
              <a:gd name="T8" fmla="*/ 2147483646 w 285550"/>
              <a:gd name="T9" fmla="*/ 2147483646 h 1041430"/>
              <a:gd name="T10" fmla="*/ 2147483646 w 285550"/>
              <a:gd name="T11" fmla="*/ 2147483646 h 1041430"/>
              <a:gd name="T12" fmla="*/ 2147483646 w 285550"/>
              <a:gd name="T13" fmla="*/ 2147483646 h 1041430"/>
              <a:gd name="T14" fmla="*/ 2147483646 w 285550"/>
              <a:gd name="T15" fmla="*/ 2147483646 h 1041430"/>
              <a:gd name="T16" fmla="*/ 2147483646 w 285550"/>
              <a:gd name="T17" fmla="*/ 2147483646 h 1041430"/>
              <a:gd name="T18" fmla="*/ 2147483646 w 285550"/>
              <a:gd name="T19" fmla="*/ 2147483646 h 1041430"/>
              <a:gd name="T20" fmla="*/ 2147483646 w 285550"/>
              <a:gd name="T21" fmla="*/ 2147483646 h 1041430"/>
              <a:gd name="T22" fmla="*/ 2147483646 w 285550"/>
              <a:gd name="T23" fmla="*/ 2147483646 h 1041430"/>
              <a:gd name="T24" fmla="*/ 2147483646 w 285550"/>
              <a:gd name="T25" fmla="*/ 2147483646 h 1041430"/>
              <a:gd name="T26" fmla="*/ 2147483646 w 285550"/>
              <a:gd name="T27" fmla="*/ 2147483646 h 1041430"/>
              <a:gd name="T28" fmla="*/ 1753393407 w 285550"/>
              <a:gd name="T29" fmla="*/ 2147483646 h 1041430"/>
              <a:gd name="T30" fmla="*/ 815374160 w 285550"/>
              <a:gd name="T31" fmla="*/ 2147483646 h 1041430"/>
              <a:gd name="T32" fmla="*/ 0 w 285550"/>
              <a:gd name="T33" fmla="*/ 2147483646 h 1041430"/>
              <a:gd name="T34" fmla="*/ 0 w 285550"/>
              <a:gd name="T35" fmla="*/ 2147483646 h 1041430"/>
              <a:gd name="T36" fmla="*/ 252562832 w 285550"/>
              <a:gd name="T37" fmla="*/ 2147483646 h 1041430"/>
              <a:gd name="T38" fmla="*/ 728787621 w 285550"/>
              <a:gd name="T39" fmla="*/ 2147483646 h 1041430"/>
              <a:gd name="T40" fmla="*/ 1118442868 w 285550"/>
              <a:gd name="T41" fmla="*/ 2147483646 h 1041430"/>
              <a:gd name="T42" fmla="*/ 1363739759 w 285550"/>
              <a:gd name="T43" fmla="*/ 2147483646 h 1041430"/>
              <a:gd name="T44" fmla="*/ 1479222682 w 285550"/>
              <a:gd name="T45" fmla="*/ 2147483646 h 1041430"/>
              <a:gd name="T46" fmla="*/ 1479222682 w 285550"/>
              <a:gd name="T47" fmla="*/ 2147483646 h 1041430"/>
              <a:gd name="T48" fmla="*/ 1306021014 w 285550"/>
              <a:gd name="T49" fmla="*/ 2147483646 h 1041430"/>
              <a:gd name="T50" fmla="*/ 0 w 285550"/>
              <a:gd name="T51" fmla="*/ 0 h 1041430"/>
              <a:gd name="T52" fmla="*/ 598928703 w 285550"/>
              <a:gd name="T53" fmla="*/ 1416069131 h 1041430"/>
              <a:gd name="T54" fmla="*/ 1883288664 w 285550"/>
              <a:gd name="T55" fmla="*/ 2147483646 h 1041430"/>
              <a:gd name="T56" fmla="*/ 2147483646 w 285550"/>
              <a:gd name="T57" fmla="*/ 2147483646 h 1041430"/>
              <a:gd name="T58" fmla="*/ 2147483646 w 285550"/>
              <a:gd name="T59" fmla="*/ 2147483646 h 1041430"/>
              <a:gd name="T60" fmla="*/ 2147483646 w 285550"/>
              <a:gd name="T61" fmla="*/ 2147483646 h 1041430"/>
              <a:gd name="T62" fmla="*/ 2147483646 w 285550"/>
              <a:gd name="T63" fmla="*/ 2147483646 h 1041430"/>
              <a:gd name="T64" fmla="*/ 2147483646 w 285550"/>
              <a:gd name="T65" fmla="*/ 2147483646 h 1041430"/>
              <a:gd name="T66" fmla="*/ 2147483646 w 285550"/>
              <a:gd name="T67" fmla="*/ 2147483646 h 1041430"/>
              <a:gd name="T68" fmla="*/ 2147483646 w 285550"/>
              <a:gd name="T69" fmla="*/ 2147483646 h 1041430"/>
              <a:gd name="T70" fmla="*/ 2147483646 w 285550"/>
              <a:gd name="T71" fmla="*/ 2147483646 h 1041430"/>
              <a:gd name="T72" fmla="*/ 2147483646 w 285550"/>
              <a:gd name="T73" fmla="*/ 2147483646 h 1041430"/>
              <a:gd name="T74" fmla="*/ 2147483646 w 285550"/>
              <a:gd name="T75" fmla="*/ 2147483646 h 1041430"/>
              <a:gd name="T76" fmla="*/ 2147483646 w 285550"/>
              <a:gd name="T77" fmla="*/ 2147483646 h 1041430"/>
              <a:gd name="T78" fmla="*/ 2147483646 w 285550"/>
              <a:gd name="T79" fmla="*/ 2147483646 h 1041430"/>
              <a:gd name="T80" fmla="*/ 2147483646 w 285550"/>
              <a:gd name="T81" fmla="*/ 2147483646 h 1041430"/>
              <a:gd name="T82" fmla="*/ 2147483646 w 285550"/>
              <a:gd name="T83" fmla="*/ 2147483646 h 1041430"/>
              <a:gd name="T84" fmla="*/ 2147483646 w 285550"/>
              <a:gd name="T85" fmla="*/ 2147483646 h 1041430"/>
              <a:gd name="T86" fmla="*/ 2147483646 w 285550"/>
              <a:gd name="T87" fmla="*/ 2147483646 h 1041430"/>
              <a:gd name="T88" fmla="*/ 2147483646 w 285550"/>
              <a:gd name="T89" fmla="*/ 2147483646 h 1041430"/>
              <a:gd name="T90" fmla="*/ 2147483646 w 285550"/>
              <a:gd name="T91" fmla="*/ 2147483646 h 1041430"/>
              <a:gd name="T92" fmla="*/ 2147483646 w 285550"/>
              <a:gd name="T93" fmla="*/ 2147483646 h 1041430"/>
              <a:gd name="T94" fmla="*/ 2147483646 w 285550"/>
              <a:gd name="T95" fmla="*/ 2147483646 h 1041430"/>
              <a:gd name="T96" fmla="*/ 2147483646 w 285550"/>
              <a:gd name="T97" fmla="*/ 2147483646 h 1041430"/>
              <a:gd name="T98" fmla="*/ 2147483646 w 285550"/>
              <a:gd name="T99" fmla="*/ 2147483646 h 1041430"/>
              <a:gd name="T100" fmla="*/ 2147483646 w 285550"/>
              <a:gd name="T101" fmla="*/ 2147483646 h 1041430"/>
              <a:gd name="T102" fmla="*/ 2147483646 w 285550"/>
              <a:gd name="T103" fmla="*/ 2147483646 h 1041430"/>
              <a:gd name="T104" fmla="*/ 2147483646 w 285550"/>
              <a:gd name="T105" fmla="*/ 2147483646 h 1041430"/>
              <a:gd name="T106" fmla="*/ 2147483646 w 285550"/>
              <a:gd name="T107" fmla="*/ 2147483646 h 1041430"/>
              <a:gd name="T108" fmla="*/ 2147483646 w 285550"/>
              <a:gd name="T109" fmla="*/ 2147483646 h 1041430"/>
              <a:gd name="T110" fmla="*/ 2147483646 w 285550"/>
              <a:gd name="T111" fmla="*/ 2147483646 h 1041430"/>
              <a:gd name="T112" fmla="*/ 2147483646 w 285550"/>
              <a:gd name="T113" fmla="*/ 2147483646 h 1041430"/>
              <a:gd name="T114" fmla="*/ 1277174210 w 285550"/>
              <a:gd name="T115" fmla="*/ 2147483646 h 1041430"/>
              <a:gd name="T116" fmla="*/ 295878143 w 285550"/>
              <a:gd name="T117" fmla="*/ 2147483646 h 1041430"/>
              <a:gd name="T118" fmla="*/ 0 w 285550"/>
              <a:gd name="T119" fmla="*/ 2147483646 h 10414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5550" h="1041430">
                <a:moveTo>
                  <a:pt x="41476" y="353050"/>
                </a:moveTo>
                <a:lnTo>
                  <a:pt x="77281" y="389473"/>
                </a:lnTo>
                <a:lnTo>
                  <a:pt x="109506" y="428880"/>
                </a:lnTo>
                <a:lnTo>
                  <a:pt x="134570" y="470079"/>
                </a:lnTo>
                <a:lnTo>
                  <a:pt x="155456" y="513667"/>
                </a:lnTo>
                <a:lnTo>
                  <a:pt x="171569" y="559642"/>
                </a:lnTo>
                <a:lnTo>
                  <a:pt x="180520" y="605618"/>
                </a:lnTo>
                <a:lnTo>
                  <a:pt x="185294" y="653982"/>
                </a:lnTo>
                <a:lnTo>
                  <a:pt x="185294" y="701749"/>
                </a:lnTo>
                <a:lnTo>
                  <a:pt x="179326" y="750113"/>
                </a:lnTo>
                <a:lnTo>
                  <a:pt x="167988" y="798477"/>
                </a:lnTo>
                <a:lnTo>
                  <a:pt x="150682" y="846841"/>
                </a:lnTo>
                <a:lnTo>
                  <a:pt x="128602" y="893414"/>
                </a:lnTo>
                <a:lnTo>
                  <a:pt x="103538" y="932822"/>
                </a:lnTo>
                <a:lnTo>
                  <a:pt x="72507" y="972827"/>
                </a:lnTo>
                <a:lnTo>
                  <a:pt x="33718" y="1011637"/>
                </a:lnTo>
                <a:lnTo>
                  <a:pt x="0" y="1041430"/>
                </a:lnTo>
                <a:lnTo>
                  <a:pt x="0" y="759619"/>
                </a:lnTo>
                <a:lnTo>
                  <a:pt x="10444" y="739963"/>
                </a:lnTo>
                <a:lnTo>
                  <a:pt x="30137" y="691599"/>
                </a:lnTo>
                <a:lnTo>
                  <a:pt x="46250" y="639652"/>
                </a:lnTo>
                <a:lnTo>
                  <a:pt x="56394" y="587108"/>
                </a:lnTo>
                <a:lnTo>
                  <a:pt x="61169" y="532176"/>
                </a:lnTo>
                <a:lnTo>
                  <a:pt x="61169" y="474856"/>
                </a:lnTo>
                <a:lnTo>
                  <a:pt x="54007" y="415147"/>
                </a:lnTo>
                <a:lnTo>
                  <a:pt x="41476" y="353050"/>
                </a:lnTo>
                <a:close/>
                <a:moveTo>
                  <a:pt x="0" y="0"/>
                </a:moveTo>
                <a:lnTo>
                  <a:pt x="24767" y="20461"/>
                </a:lnTo>
                <a:lnTo>
                  <a:pt x="77879" y="71162"/>
                </a:lnTo>
                <a:lnTo>
                  <a:pt x="125022" y="123652"/>
                </a:lnTo>
                <a:lnTo>
                  <a:pt x="167392" y="179125"/>
                </a:lnTo>
                <a:lnTo>
                  <a:pt x="203198" y="236387"/>
                </a:lnTo>
                <a:lnTo>
                  <a:pt x="233035" y="296035"/>
                </a:lnTo>
                <a:lnTo>
                  <a:pt x="255712" y="356877"/>
                </a:lnTo>
                <a:lnTo>
                  <a:pt x="273018" y="419507"/>
                </a:lnTo>
                <a:lnTo>
                  <a:pt x="281970" y="485120"/>
                </a:lnTo>
                <a:lnTo>
                  <a:pt x="285550" y="551329"/>
                </a:lnTo>
                <a:lnTo>
                  <a:pt x="284357" y="599644"/>
                </a:lnTo>
                <a:lnTo>
                  <a:pt x="278986" y="647959"/>
                </a:lnTo>
                <a:lnTo>
                  <a:pt x="270631" y="693888"/>
                </a:lnTo>
                <a:lnTo>
                  <a:pt x="259293" y="737431"/>
                </a:lnTo>
                <a:lnTo>
                  <a:pt x="243180" y="778588"/>
                </a:lnTo>
                <a:lnTo>
                  <a:pt x="224681" y="816763"/>
                </a:lnTo>
                <a:lnTo>
                  <a:pt x="202004" y="851955"/>
                </a:lnTo>
                <a:lnTo>
                  <a:pt x="175150" y="885358"/>
                </a:lnTo>
                <a:lnTo>
                  <a:pt x="183505" y="872832"/>
                </a:lnTo>
                <a:lnTo>
                  <a:pt x="188875" y="861499"/>
                </a:lnTo>
                <a:lnTo>
                  <a:pt x="208568" y="799465"/>
                </a:lnTo>
                <a:lnTo>
                  <a:pt x="219907" y="741010"/>
                </a:lnTo>
                <a:lnTo>
                  <a:pt x="227068" y="683748"/>
                </a:lnTo>
                <a:lnTo>
                  <a:pt x="227068" y="629468"/>
                </a:lnTo>
                <a:lnTo>
                  <a:pt x="222294" y="576978"/>
                </a:lnTo>
                <a:lnTo>
                  <a:pt x="212149" y="526277"/>
                </a:lnTo>
                <a:lnTo>
                  <a:pt x="196037" y="477962"/>
                </a:lnTo>
                <a:lnTo>
                  <a:pt x="176344" y="432033"/>
                </a:lnTo>
                <a:lnTo>
                  <a:pt x="151280" y="387894"/>
                </a:lnTo>
                <a:lnTo>
                  <a:pt x="122635" y="344947"/>
                </a:lnTo>
                <a:lnTo>
                  <a:pt x="89217" y="304982"/>
                </a:lnTo>
                <a:lnTo>
                  <a:pt x="52815" y="267404"/>
                </a:lnTo>
                <a:lnTo>
                  <a:pt x="12235" y="230422"/>
                </a:lnTo>
                <a:lnTo>
                  <a:pt x="0" y="220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endParaRPr lang="en-GB" dirty="0"/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25CB023C-78CA-4891-BE9C-D764C3CF72D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043380" y="199060"/>
            <a:ext cx="1870453" cy="906131"/>
            <a:chOff x="1293" y="1395"/>
            <a:chExt cx="3173" cy="1536"/>
          </a:xfrm>
          <a:solidFill>
            <a:schemeClr val="bg1"/>
          </a:solidFill>
        </p:grpSpPr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8B1602E2-0031-4DC2-A5E6-B03395C43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469FCCD-8718-4202-A0C0-3D8A41A78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0A9880E-FE07-4723-B01E-4700B5B0A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8AE5113-1FAB-496A-A441-515FF545F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6F44F37B-7C3B-4025-8327-1F648FD377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A0CF82D-90BA-46D1-9467-59A811A22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7DA7D3A-EC9C-4EAA-95BA-775BB7E93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310D8CF5-5BF6-4BAE-A6BA-938DC73A2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38B7E292-CA40-4497-A6A3-90960011B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0A5D4BCE-0469-48B6-95FB-58EC8D5E38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F62F7021-3709-463D-B167-374395724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B6FE8BF8-419A-4B08-B3BD-CA3BF62FD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5827F137-B9EF-47D8-9DF8-C24CC02D5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BED7E4A1-0798-4A95-A945-E19806055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A5B7F1A3-36D9-451F-972B-BAFC8707F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A92569BE-E032-4329-B10C-D5C36094E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294D71E-0EF1-4663-9820-8EB35BED3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42EF3189-AD7A-4FB1-AA1A-55D69EBD2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8640691F-02FA-4632-9BEE-B97F3C1CA7F9}"/>
              </a:ext>
            </a:extLst>
          </p:cNvPr>
          <p:cNvGrpSpPr/>
          <p:nvPr userDrawn="1"/>
        </p:nvGrpSpPr>
        <p:grpSpPr>
          <a:xfrm>
            <a:off x="679551" y="6552460"/>
            <a:ext cx="3464008" cy="128221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DC94A09-74C0-4C59-BE0F-FED92873A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3FE0814C-35E0-4A43-8B0B-1396752536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936CFB96-1349-4F50-A775-7590D76BB8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71F964B2-43FE-4371-B433-1E69FDD59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03A4908B-2524-4B04-A1C4-C8D3CD16FC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112">
              <a:extLst>
                <a:ext uri="{FF2B5EF4-FFF2-40B4-BE49-F238E27FC236}">
                  <a16:creationId xmlns:a16="http://schemas.microsoft.com/office/drawing/2014/main" id="{DF0B5D77-7287-44A4-8E38-D2BD66193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B6315F-B4D6-4500-81B0-D4DB597C5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114">
              <a:extLst>
                <a:ext uri="{FF2B5EF4-FFF2-40B4-BE49-F238E27FC236}">
                  <a16:creationId xmlns:a16="http://schemas.microsoft.com/office/drawing/2014/main" id="{A3259157-470A-4A42-96A3-BE81154C56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15">
              <a:extLst>
                <a:ext uri="{FF2B5EF4-FFF2-40B4-BE49-F238E27FC236}">
                  <a16:creationId xmlns:a16="http://schemas.microsoft.com/office/drawing/2014/main" id="{DAA8FCD4-19A1-4DBF-BDE7-F622E8CA9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16">
              <a:extLst>
                <a:ext uri="{FF2B5EF4-FFF2-40B4-BE49-F238E27FC236}">
                  <a16:creationId xmlns:a16="http://schemas.microsoft.com/office/drawing/2014/main" id="{67EBF4B6-DAE0-4CB7-9775-786AF5263E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117">
              <a:extLst>
                <a:ext uri="{FF2B5EF4-FFF2-40B4-BE49-F238E27FC236}">
                  <a16:creationId xmlns:a16="http://schemas.microsoft.com/office/drawing/2014/main" id="{15496B4A-B5D0-496A-BC1E-2FF9E80CA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118">
              <a:extLst>
                <a:ext uri="{FF2B5EF4-FFF2-40B4-BE49-F238E27FC236}">
                  <a16:creationId xmlns:a16="http://schemas.microsoft.com/office/drawing/2014/main" id="{79E87A7F-917C-41D2-BFAC-E398E6FD9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119">
              <a:extLst>
                <a:ext uri="{FF2B5EF4-FFF2-40B4-BE49-F238E27FC236}">
                  <a16:creationId xmlns:a16="http://schemas.microsoft.com/office/drawing/2014/main" id="{3813F659-B531-4CC5-BAD4-FCC6FB610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20">
              <a:extLst>
                <a:ext uri="{FF2B5EF4-FFF2-40B4-BE49-F238E27FC236}">
                  <a16:creationId xmlns:a16="http://schemas.microsoft.com/office/drawing/2014/main" id="{23ED696C-1A65-46D2-90BB-44301D70D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ADB7522-B0D2-4FD1-BC0C-43ED843E4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22">
              <a:extLst>
                <a:ext uri="{FF2B5EF4-FFF2-40B4-BE49-F238E27FC236}">
                  <a16:creationId xmlns:a16="http://schemas.microsoft.com/office/drawing/2014/main" id="{C9AA11E9-24A2-428D-BE75-8EABEC9C9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123">
              <a:extLst>
                <a:ext uri="{FF2B5EF4-FFF2-40B4-BE49-F238E27FC236}">
                  <a16:creationId xmlns:a16="http://schemas.microsoft.com/office/drawing/2014/main" id="{61D6EC5C-A390-4983-A2D8-4292DE3CD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124">
              <a:extLst>
                <a:ext uri="{FF2B5EF4-FFF2-40B4-BE49-F238E27FC236}">
                  <a16:creationId xmlns:a16="http://schemas.microsoft.com/office/drawing/2014/main" id="{CDAB8907-AB21-48A6-83C0-074A62962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125">
              <a:extLst>
                <a:ext uri="{FF2B5EF4-FFF2-40B4-BE49-F238E27FC236}">
                  <a16:creationId xmlns:a16="http://schemas.microsoft.com/office/drawing/2014/main" id="{09E69256-482D-41CC-AEE1-38B36121D1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126">
              <a:extLst>
                <a:ext uri="{FF2B5EF4-FFF2-40B4-BE49-F238E27FC236}">
                  <a16:creationId xmlns:a16="http://schemas.microsoft.com/office/drawing/2014/main" id="{4427DACB-8FF4-4E9C-BF42-3A0439D51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27">
              <a:extLst>
                <a:ext uri="{FF2B5EF4-FFF2-40B4-BE49-F238E27FC236}">
                  <a16:creationId xmlns:a16="http://schemas.microsoft.com/office/drawing/2014/main" id="{0FC29284-F96F-4337-B6B5-F24AC8B86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28">
              <a:extLst>
                <a:ext uri="{FF2B5EF4-FFF2-40B4-BE49-F238E27FC236}">
                  <a16:creationId xmlns:a16="http://schemas.microsoft.com/office/drawing/2014/main" id="{DF5AF47F-8765-406B-BD34-EE8F467A4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129">
              <a:extLst>
                <a:ext uri="{FF2B5EF4-FFF2-40B4-BE49-F238E27FC236}">
                  <a16:creationId xmlns:a16="http://schemas.microsoft.com/office/drawing/2014/main" id="{CE5F38B8-BA01-493F-8D7F-C4E31C115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130">
              <a:extLst>
                <a:ext uri="{FF2B5EF4-FFF2-40B4-BE49-F238E27FC236}">
                  <a16:creationId xmlns:a16="http://schemas.microsoft.com/office/drawing/2014/main" id="{B860867F-F66D-4ACD-BB6C-47FCE4213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131">
              <a:extLst>
                <a:ext uri="{FF2B5EF4-FFF2-40B4-BE49-F238E27FC236}">
                  <a16:creationId xmlns:a16="http://schemas.microsoft.com/office/drawing/2014/main" id="{3DFB6D81-1A10-42E8-BDC8-AD3764E2D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866E201-6E11-498E-8171-DC7C023A1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9" name="Group 133">
            <a:extLst>
              <a:ext uri="{FF2B5EF4-FFF2-40B4-BE49-F238E27FC236}">
                <a16:creationId xmlns:a16="http://schemas.microsoft.com/office/drawing/2014/main" id="{327BA811-0242-41D4-A264-B0997448E0E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46125" y="158749"/>
            <a:ext cx="542925" cy="3270251"/>
            <a:chOff x="-746567" y="159231"/>
            <a:chExt cx="544011" cy="3269769"/>
          </a:xfrm>
        </p:grpSpPr>
        <p:sp>
          <p:nvSpPr>
            <p:cNvPr id="60" name="Rectangle: Rounded Corners 106">
              <a:extLst>
                <a:ext uri="{FF2B5EF4-FFF2-40B4-BE49-F238E27FC236}">
                  <a16:creationId xmlns:a16="http://schemas.microsoft.com/office/drawing/2014/main" id="{B2E04ACE-271E-4D19-BBCC-8AEE97490E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F4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1" name="Rectangle: Rounded Corners 107">
              <a:extLst>
                <a:ext uri="{FF2B5EF4-FFF2-40B4-BE49-F238E27FC236}">
                  <a16:creationId xmlns:a16="http://schemas.microsoft.com/office/drawing/2014/main" id="{D758BBEC-6B40-4483-BBB1-245DFB804B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32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2" name="Rectangle: Rounded Corners 108">
              <a:extLst>
                <a:ext uri="{FF2B5EF4-FFF2-40B4-BE49-F238E27FC236}">
                  <a16:creationId xmlns:a16="http://schemas.microsoft.com/office/drawing/2014/main" id="{7B68ECFB-3708-441E-AE77-C649EDC98F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98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3" name="Rectangle: Rounded Corners 109">
              <a:extLst>
                <a:ext uri="{FF2B5EF4-FFF2-40B4-BE49-F238E27FC236}">
                  <a16:creationId xmlns:a16="http://schemas.microsoft.com/office/drawing/2014/main" id="{6F63C485-A6C7-4C2C-A0AA-26F9EF6A21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1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4" name="Rectangle: Rounded Corners 110">
              <a:extLst>
                <a:ext uri="{FF2B5EF4-FFF2-40B4-BE49-F238E27FC236}">
                  <a16:creationId xmlns:a16="http://schemas.microsoft.com/office/drawing/2014/main" id="{E52223F2-FEB0-474A-B671-683624D46A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5" name="Rectangle: Rounded Corners 111">
              <a:extLst>
                <a:ext uri="{FF2B5EF4-FFF2-40B4-BE49-F238E27FC236}">
                  <a16:creationId xmlns:a16="http://schemas.microsoft.com/office/drawing/2014/main" id="{11923E8C-3F41-4971-B620-F7BF47BF0F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6" name="Group 140">
            <a:extLst>
              <a:ext uri="{FF2B5EF4-FFF2-40B4-BE49-F238E27FC236}">
                <a16:creationId xmlns:a16="http://schemas.microsoft.com/office/drawing/2014/main" id="{4B222E07-3457-4181-8005-CE72EC8C60E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435100" y="158749"/>
            <a:ext cx="544512" cy="3270251"/>
            <a:chOff x="-746567" y="159231"/>
            <a:chExt cx="544011" cy="3269769"/>
          </a:xfrm>
        </p:grpSpPr>
        <p:sp>
          <p:nvSpPr>
            <p:cNvPr id="67" name="Rectangle: Rounded Corners 113">
              <a:extLst>
                <a:ext uri="{FF2B5EF4-FFF2-40B4-BE49-F238E27FC236}">
                  <a16:creationId xmlns:a16="http://schemas.microsoft.com/office/drawing/2014/main" id="{3613A9EF-11D3-412F-BDEB-B28AC0B3EC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009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8" name="Rectangle: Rounded Corners 114">
              <a:extLst>
                <a:ext uri="{FF2B5EF4-FFF2-40B4-BE49-F238E27FC236}">
                  <a16:creationId xmlns:a16="http://schemas.microsoft.com/office/drawing/2014/main" id="{540CBB35-12E5-4198-BB6D-A8E4183D50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C2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9" name="Rectangle: Rounded Corners 115">
              <a:extLst>
                <a:ext uri="{FF2B5EF4-FFF2-40B4-BE49-F238E27FC236}">
                  <a16:creationId xmlns:a16="http://schemas.microsoft.com/office/drawing/2014/main" id="{8713D72E-A058-495E-842C-2AE837D00C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EF8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70" name="Rectangle: Rounded Corners 116">
              <a:extLst>
                <a:ext uri="{FF2B5EF4-FFF2-40B4-BE49-F238E27FC236}">
                  <a16:creationId xmlns:a16="http://schemas.microsoft.com/office/drawing/2014/main" id="{CBB95D14-3C49-4486-A211-622E9A3970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40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71" name="Rectangle: Rounded Corners 117">
              <a:extLst>
                <a:ext uri="{FF2B5EF4-FFF2-40B4-BE49-F238E27FC236}">
                  <a16:creationId xmlns:a16="http://schemas.microsoft.com/office/drawing/2014/main" id="{F5DC5F55-EE81-4338-B623-50BE5305CE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D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72" name="Rectangle: Rounded Corners 118">
              <a:extLst>
                <a:ext uri="{FF2B5EF4-FFF2-40B4-BE49-F238E27FC236}">
                  <a16:creationId xmlns:a16="http://schemas.microsoft.com/office/drawing/2014/main" id="{D7DBC0E7-CCFF-4F2F-A865-BF23B981CD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D2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2286" y="499847"/>
            <a:ext cx="8636429" cy="81759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13265" y="1499809"/>
            <a:ext cx="10813569" cy="49839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l">
              <a:buNone/>
              <a:defRPr sz="2700"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5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C625A88D-A42D-42E4-87D9-5B5AF55C2132}"/>
              </a:ext>
            </a:extLst>
          </p:cNvPr>
          <p:cNvSpPr/>
          <p:nvPr userDrawn="1"/>
        </p:nvSpPr>
        <p:spPr>
          <a:xfrm>
            <a:off x="1" y="-28136"/>
            <a:ext cx="4195096" cy="6944251"/>
          </a:xfrm>
          <a:custGeom>
            <a:avLst/>
            <a:gdLst>
              <a:gd name="connsiteX0" fmla="*/ 0 w 6361521"/>
              <a:gd name="connsiteY0" fmla="*/ 0 h 6887980"/>
              <a:gd name="connsiteX1" fmla="*/ 6361521 w 6361521"/>
              <a:gd name="connsiteY1" fmla="*/ 0 h 6887980"/>
              <a:gd name="connsiteX2" fmla="*/ 6361521 w 6361521"/>
              <a:gd name="connsiteY2" fmla="*/ 6887980 h 6887980"/>
              <a:gd name="connsiteX3" fmla="*/ 0 w 6361521"/>
              <a:gd name="connsiteY3" fmla="*/ 6887980 h 6887980"/>
              <a:gd name="connsiteX4" fmla="*/ 0 w 6361521"/>
              <a:gd name="connsiteY4" fmla="*/ 0 h 6887980"/>
              <a:gd name="connsiteX0" fmla="*/ 0 w 6361521"/>
              <a:gd name="connsiteY0" fmla="*/ 0 h 6887980"/>
              <a:gd name="connsiteX1" fmla="*/ 6361521 w 6361521"/>
              <a:gd name="connsiteY1" fmla="*/ 0 h 6887980"/>
              <a:gd name="connsiteX2" fmla="*/ 3674591 w 6361521"/>
              <a:gd name="connsiteY2" fmla="*/ 6873912 h 6887980"/>
              <a:gd name="connsiteX3" fmla="*/ 0 w 6361521"/>
              <a:gd name="connsiteY3" fmla="*/ 6887980 h 6887980"/>
              <a:gd name="connsiteX4" fmla="*/ 0 w 6361521"/>
              <a:gd name="connsiteY4" fmla="*/ 0 h 6887980"/>
              <a:gd name="connsiteX0" fmla="*/ 0 w 3674591"/>
              <a:gd name="connsiteY0" fmla="*/ 0 h 6887980"/>
              <a:gd name="connsiteX1" fmla="*/ 2971207 w 3674591"/>
              <a:gd name="connsiteY1" fmla="*/ 14068 h 6887980"/>
              <a:gd name="connsiteX2" fmla="*/ 3674591 w 3674591"/>
              <a:gd name="connsiteY2" fmla="*/ 6873912 h 6887980"/>
              <a:gd name="connsiteX3" fmla="*/ 0 w 3674591"/>
              <a:gd name="connsiteY3" fmla="*/ 6887980 h 6887980"/>
              <a:gd name="connsiteX4" fmla="*/ 0 w 3674591"/>
              <a:gd name="connsiteY4" fmla="*/ 0 h 6887980"/>
              <a:gd name="connsiteX0" fmla="*/ 0 w 8401336"/>
              <a:gd name="connsiteY0" fmla="*/ 0 h 6887980"/>
              <a:gd name="connsiteX1" fmla="*/ 2971207 w 8401336"/>
              <a:gd name="connsiteY1" fmla="*/ 14068 h 6887980"/>
              <a:gd name="connsiteX2" fmla="*/ 8401336 w 8401336"/>
              <a:gd name="connsiteY2" fmla="*/ 6845777 h 6887980"/>
              <a:gd name="connsiteX3" fmla="*/ 0 w 8401336"/>
              <a:gd name="connsiteY3" fmla="*/ 6887980 h 6887980"/>
              <a:gd name="connsiteX4" fmla="*/ 0 w 8401336"/>
              <a:gd name="connsiteY4" fmla="*/ 0 h 6887980"/>
              <a:gd name="connsiteX0" fmla="*/ 0 w 8401336"/>
              <a:gd name="connsiteY0" fmla="*/ 42202 h 6930182"/>
              <a:gd name="connsiteX1" fmla="*/ 2914936 w 8401336"/>
              <a:gd name="connsiteY1" fmla="*/ 0 h 6930182"/>
              <a:gd name="connsiteX2" fmla="*/ 8401336 w 8401336"/>
              <a:gd name="connsiteY2" fmla="*/ 6887979 h 6930182"/>
              <a:gd name="connsiteX3" fmla="*/ 0 w 8401336"/>
              <a:gd name="connsiteY3" fmla="*/ 6930182 h 6930182"/>
              <a:gd name="connsiteX4" fmla="*/ 0 w 8401336"/>
              <a:gd name="connsiteY4" fmla="*/ 42202 h 6930182"/>
              <a:gd name="connsiteX0" fmla="*/ 0 w 8401336"/>
              <a:gd name="connsiteY0" fmla="*/ 0 h 6887980"/>
              <a:gd name="connsiteX1" fmla="*/ 4856278 w 8401336"/>
              <a:gd name="connsiteY1" fmla="*/ 14069 h 6887980"/>
              <a:gd name="connsiteX2" fmla="*/ 8401336 w 8401336"/>
              <a:gd name="connsiteY2" fmla="*/ 6845777 h 6887980"/>
              <a:gd name="connsiteX3" fmla="*/ 0 w 8401336"/>
              <a:gd name="connsiteY3" fmla="*/ 6887980 h 6887980"/>
              <a:gd name="connsiteX4" fmla="*/ 0 w 8401336"/>
              <a:gd name="connsiteY4" fmla="*/ 0 h 6887980"/>
              <a:gd name="connsiteX0" fmla="*/ 0 w 8401336"/>
              <a:gd name="connsiteY0" fmla="*/ 28134 h 6916114"/>
              <a:gd name="connsiteX1" fmla="*/ 4856278 w 8401336"/>
              <a:gd name="connsiteY1" fmla="*/ 0 h 6916114"/>
              <a:gd name="connsiteX2" fmla="*/ 8401336 w 8401336"/>
              <a:gd name="connsiteY2" fmla="*/ 6873911 h 6916114"/>
              <a:gd name="connsiteX3" fmla="*/ 0 w 8401336"/>
              <a:gd name="connsiteY3" fmla="*/ 6916114 h 6916114"/>
              <a:gd name="connsiteX4" fmla="*/ 0 w 8401336"/>
              <a:gd name="connsiteY4" fmla="*/ 28134 h 6916114"/>
              <a:gd name="connsiteX0" fmla="*/ 0 w 8401336"/>
              <a:gd name="connsiteY0" fmla="*/ 28134 h 6916114"/>
              <a:gd name="connsiteX1" fmla="*/ 4856278 w 8401336"/>
              <a:gd name="connsiteY1" fmla="*/ 0 h 6916114"/>
              <a:gd name="connsiteX2" fmla="*/ 8401336 w 8401336"/>
              <a:gd name="connsiteY2" fmla="*/ 6902047 h 6916114"/>
              <a:gd name="connsiteX3" fmla="*/ 0 w 8401336"/>
              <a:gd name="connsiteY3" fmla="*/ 6916114 h 6916114"/>
              <a:gd name="connsiteX4" fmla="*/ 0 w 8401336"/>
              <a:gd name="connsiteY4" fmla="*/ 28134 h 6916114"/>
              <a:gd name="connsiteX0" fmla="*/ 0 w 8401336"/>
              <a:gd name="connsiteY0" fmla="*/ 0 h 6887980"/>
              <a:gd name="connsiteX1" fmla="*/ 2183416 w 8401336"/>
              <a:gd name="connsiteY1" fmla="*/ 1 h 6887980"/>
              <a:gd name="connsiteX2" fmla="*/ 8401336 w 8401336"/>
              <a:gd name="connsiteY2" fmla="*/ 6873913 h 6887980"/>
              <a:gd name="connsiteX3" fmla="*/ 0 w 8401336"/>
              <a:gd name="connsiteY3" fmla="*/ 6887980 h 6887980"/>
              <a:gd name="connsiteX4" fmla="*/ 0 w 8401336"/>
              <a:gd name="connsiteY4" fmla="*/ 0 h 6887980"/>
              <a:gd name="connsiteX0" fmla="*/ 0 w 4195096"/>
              <a:gd name="connsiteY0" fmla="*/ 0 h 6916116"/>
              <a:gd name="connsiteX1" fmla="*/ 2183416 w 4195096"/>
              <a:gd name="connsiteY1" fmla="*/ 1 h 6916116"/>
              <a:gd name="connsiteX2" fmla="*/ 4195096 w 4195096"/>
              <a:gd name="connsiteY2" fmla="*/ 6916116 h 6916116"/>
              <a:gd name="connsiteX3" fmla="*/ 0 w 4195096"/>
              <a:gd name="connsiteY3" fmla="*/ 6887980 h 6916116"/>
              <a:gd name="connsiteX4" fmla="*/ 0 w 4195096"/>
              <a:gd name="connsiteY4" fmla="*/ 0 h 6916116"/>
              <a:gd name="connsiteX0" fmla="*/ 0 w 4195096"/>
              <a:gd name="connsiteY0" fmla="*/ 28135 h 6944251"/>
              <a:gd name="connsiteX1" fmla="*/ 2253754 w 4195096"/>
              <a:gd name="connsiteY1" fmla="*/ 0 h 6944251"/>
              <a:gd name="connsiteX2" fmla="*/ 4195096 w 4195096"/>
              <a:gd name="connsiteY2" fmla="*/ 6944251 h 6944251"/>
              <a:gd name="connsiteX3" fmla="*/ 0 w 4195096"/>
              <a:gd name="connsiteY3" fmla="*/ 6916115 h 6944251"/>
              <a:gd name="connsiteX4" fmla="*/ 0 w 4195096"/>
              <a:gd name="connsiteY4" fmla="*/ 28135 h 69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5096" h="6944251">
                <a:moveTo>
                  <a:pt x="0" y="28135"/>
                </a:moveTo>
                <a:lnTo>
                  <a:pt x="2253754" y="0"/>
                </a:lnTo>
                <a:lnTo>
                  <a:pt x="4195096" y="6944251"/>
                </a:lnTo>
                <a:lnTo>
                  <a:pt x="0" y="6916115"/>
                </a:lnTo>
                <a:lnTo>
                  <a:pt x="0" y="28135"/>
                </a:lnTo>
                <a:close/>
              </a:path>
            </a:pathLst>
          </a:custGeom>
          <a:solidFill>
            <a:srgbClr val="232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CA7CC6-4EBD-4216-85BD-B6B5F4BF84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3" y="-130776"/>
            <a:ext cx="2348449" cy="15908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47CAC5-7D8E-4DDF-BF19-D97670F485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" y="6244969"/>
            <a:ext cx="3398024" cy="3394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1F069-3B96-462C-BF33-D64990451B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35931" y="1658391"/>
            <a:ext cx="5357632" cy="4678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F6EE1A-F84C-48D2-A669-C4A00A2FDC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5126" y="1658392"/>
            <a:ext cx="5591538" cy="4351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34694403-1587-45A7-8E71-CD61AC6171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53335" y="410659"/>
            <a:ext cx="8641412" cy="1247731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F44C5D-BE2C-4A58-99A8-A8A2C2C2F1A4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6892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C625A88D-A42D-42E4-87D9-5B5AF55C2132}"/>
              </a:ext>
            </a:extLst>
          </p:cNvPr>
          <p:cNvSpPr/>
          <p:nvPr userDrawn="1"/>
        </p:nvSpPr>
        <p:spPr>
          <a:xfrm flipH="1">
            <a:off x="4434248" y="-56272"/>
            <a:ext cx="7757752" cy="6972387"/>
          </a:xfrm>
          <a:custGeom>
            <a:avLst/>
            <a:gdLst>
              <a:gd name="connsiteX0" fmla="*/ 0 w 6361521"/>
              <a:gd name="connsiteY0" fmla="*/ 0 h 6887980"/>
              <a:gd name="connsiteX1" fmla="*/ 6361521 w 6361521"/>
              <a:gd name="connsiteY1" fmla="*/ 0 h 6887980"/>
              <a:gd name="connsiteX2" fmla="*/ 6361521 w 6361521"/>
              <a:gd name="connsiteY2" fmla="*/ 6887980 h 6887980"/>
              <a:gd name="connsiteX3" fmla="*/ 0 w 6361521"/>
              <a:gd name="connsiteY3" fmla="*/ 6887980 h 6887980"/>
              <a:gd name="connsiteX4" fmla="*/ 0 w 6361521"/>
              <a:gd name="connsiteY4" fmla="*/ 0 h 6887980"/>
              <a:gd name="connsiteX0" fmla="*/ 0 w 6361521"/>
              <a:gd name="connsiteY0" fmla="*/ 0 h 6887980"/>
              <a:gd name="connsiteX1" fmla="*/ 6361521 w 6361521"/>
              <a:gd name="connsiteY1" fmla="*/ 0 h 6887980"/>
              <a:gd name="connsiteX2" fmla="*/ 3674591 w 6361521"/>
              <a:gd name="connsiteY2" fmla="*/ 6873912 h 6887980"/>
              <a:gd name="connsiteX3" fmla="*/ 0 w 6361521"/>
              <a:gd name="connsiteY3" fmla="*/ 6887980 h 6887980"/>
              <a:gd name="connsiteX4" fmla="*/ 0 w 6361521"/>
              <a:gd name="connsiteY4" fmla="*/ 0 h 6887980"/>
              <a:gd name="connsiteX0" fmla="*/ 0 w 3674591"/>
              <a:gd name="connsiteY0" fmla="*/ 0 h 6887980"/>
              <a:gd name="connsiteX1" fmla="*/ 2971207 w 3674591"/>
              <a:gd name="connsiteY1" fmla="*/ 14068 h 6887980"/>
              <a:gd name="connsiteX2" fmla="*/ 3674591 w 3674591"/>
              <a:gd name="connsiteY2" fmla="*/ 6873912 h 6887980"/>
              <a:gd name="connsiteX3" fmla="*/ 0 w 3674591"/>
              <a:gd name="connsiteY3" fmla="*/ 6887980 h 6887980"/>
              <a:gd name="connsiteX4" fmla="*/ 0 w 3674591"/>
              <a:gd name="connsiteY4" fmla="*/ 0 h 6887980"/>
              <a:gd name="connsiteX0" fmla="*/ 0 w 8401336"/>
              <a:gd name="connsiteY0" fmla="*/ 0 h 6887980"/>
              <a:gd name="connsiteX1" fmla="*/ 2971207 w 8401336"/>
              <a:gd name="connsiteY1" fmla="*/ 14068 h 6887980"/>
              <a:gd name="connsiteX2" fmla="*/ 8401336 w 8401336"/>
              <a:gd name="connsiteY2" fmla="*/ 6845777 h 6887980"/>
              <a:gd name="connsiteX3" fmla="*/ 0 w 8401336"/>
              <a:gd name="connsiteY3" fmla="*/ 6887980 h 6887980"/>
              <a:gd name="connsiteX4" fmla="*/ 0 w 8401336"/>
              <a:gd name="connsiteY4" fmla="*/ 0 h 6887980"/>
              <a:gd name="connsiteX0" fmla="*/ 0 w 8401336"/>
              <a:gd name="connsiteY0" fmla="*/ 42202 h 6930182"/>
              <a:gd name="connsiteX1" fmla="*/ 2914936 w 8401336"/>
              <a:gd name="connsiteY1" fmla="*/ 0 h 6930182"/>
              <a:gd name="connsiteX2" fmla="*/ 8401336 w 8401336"/>
              <a:gd name="connsiteY2" fmla="*/ 6887979 h 6930182"/>
              <a:gd name="connsiteX3" fmla="*/ 0 w 8401336"/>
              <a:gd name="connsiteY3" fmla="*/ 6930182 h 6930182"/>
              <a:gd name="connsiteX4" fmla="*/ 0 w 8401336"/>
              <a:gd name="connsiteY4" fmla="*/ 42202 h 6930182"/>
              <a:gd name="connsiteX0" fmla="*/ 0 w 8401336"/>
              <a:gd name="connsiteY0" fmla="*/ 0 h 6887980"/>
              <a:gd name="connsiteX1" fmla="*/ 4856278 w 8401336"/>
              <a:gd name="connsiteY1" fmla="*/ 14069 h 6887980"/>
              <a:gd name="connsiteX2" fmla="*/ 8401336 w 8401336"/>
              <a:gd name="connsiteY2" fmla="*/ 6845777 h 6887980"/>
              <a:gd name="connsiteX3" fmla="*/ 0 w 8401336"/>
              <a:gd name="connsiteY3" fmla="*/ 6887980 h 6887980"/>
              <a:gd name="connsiteX4" fmla="*/ 0 w 8401336"/>
              <a:gd name="connsiteY4" fmla="*/ 0 h 6887980"/>
              <a:gd name="connsiteX0" fmla="*/ 0 w 8401336"/>
              <a:gd name="connsiteY0" fmla="*/ 28134 h 6916114"/>
              <a:gd name="connsiteX1" fmla="*/ 4856278 w 8401336"/>
              <a:gd name="connsiteY1" fmla="*/ 0 h 6916114"/>
              <a:gd name="connsiteX2" fmla="*/ 8401336 w 8401336"/>
              <a:gd name="connsiteY2" fmla="*/ 6873911 h 6916114"/>
              <a:gd name="connsiteX3" fmla="*/ 0 w 8401336"/>
              <a:gd name="connsiteY3" fmla="*/ 6916114 h 6916114"/>
              <a:gd name="connsiteX4" fmla="*/ 0 w 8401336"/>
              <a:gd name="connsiteY4" fmla="*/ 28134 h 6916114"/>
              <a:gd name="connsiteX0" fmla="*/ 0 w 8401336"/>
              <a:gd name="connsiteY0" fmla="*/ 28134 h 6916114"/>
              <a:gd name="connsiteX1" fmla="*/ 4856278 w 8401336"/>
              <a:gd name="connsiteY1" fmla="*/ 0 h 6916114"/>
              <a:gd name="connsiteX2" fmla="*/ 8401336 w 8401336"/>
              <a:gd name="connsiteY2" fmla="*/ 6902047 h 6916114"/>
              <a:gd name="connsiteX3" fmla="*/ 0 w 8401336"/>
              <a:gd name="connsiteY3" fmla="*/ 6916114 h 6916114"/>
              <a:gd name="connsiteX4" fmla="*/ 0 w 8401336"/>
              <a:gd name="connsiteY4" fmla="*/ 28134 h 6916114"/>
              <a:gd name="connsiteX0" fmla="*/ 0 w 8401336"/>
              <a:gd name="connsiteY0" fmla="*/ 0 h 6887980"/>
              <a:gd name="connsiteX1" fmla="*/ 2183416 w 8401336"/>
              <a:gd name="connsiteY1" fmla="*/ 1 h 6887980"/>
              <a:gd name="connsiteX2" fmla="*/ 8401336 w 8401336"/>
              <a:gd name="connsiteY2" fmla="*/ 6873913 h 6887980"/>
              <a:gd name="connsiteX3" fmla="*/ 0 w 8401336"/>
              <a:gd name="connsiteY3" fmla="*/ 6887980 h 6887980"/>
              <a:gd name="connsiteX4" fmla="*/ 0 w 8401336"/>
              <a:gd name="connsiteY4" fmla="*/ 0 h 6887980"/>
              <a:gd name="connsiteX0" fmla="*/ 0 w 4195096"/>
              <a:gd name="connsiteY0" fmla="*/ 0 h 6916116"/>
              <a:gd name="connsiteX1" fmla="*/ 2183416 w 4195096"/>
              <a:gd name="connsiteY1" fmla="*/ 1 h 6916116"/>
              <a:gd name="connsiteX2" fmla="*/ 4195096 w 4195096"/>
              <a:gd name="connsiteY2" fmla="*/ 6916116 h 6916116"/>
              <a:gd name="connsiteX3" fmla="*/ 0 w 4195096"/>
              <a:gd name="connsiteY3" fmla="*/ 6887980 h 6916116"/>
              <a:gd name="connsiteX4" fmla="*/ 0 w 4195096"/>
              <a:gd name="connsiteY4" fmla="*/ 0 h 6916116"/>
              <a:gd name="connsiteX0" fmla="*/ 0 w 4195096"/>
              <a:gd name="connsiteY0" fmla="*/ 28135 h 6944251"/>
              <a:gd name="connsiteX1" fmla="*/ 2253754 w 4195096"/>
              <a:gd name="connsiteY1" fmla="*/ 0 h 6944251"/>
              <a:gd name="connsiteX2" fmla="*/ 4195096 w 4195096"/>
              <a:gd name="connsiteY2" fmla="*/ 6944251 h 6944251"/>
              <a:gd name="connsiteX3" fmla="*/ 0 w 4195096"/>
              <a:gd name="connsiteY3" fmla="*/ 6916115 h 6944251"/>
              <a:gd name="connsiteX4" fmla="*/ 0 w 4195096"/>
              <a:gd name="connsiteY4" fmla="*/ 28135 h 6944251"/>
              <a:gd name="connsiteX0" fmla="*/ 0 w 4195096"/>
              <a:gd name="connsiteY0" fmla="*/ 0 h 6916116"/>
              <a:gd name="connsiteX1" fmla="*/ 3353340 w 4195096"/>
              <a:gd name="connsiteY1" fmla="*/ 14068 h 6916116"/>
              <a:gd name="connsiteX2" fmla="*/ 4195096 w 4195096"/>
              <a:gd name="connsiteY2" fmla="*/ 6916116 h 6916116"/>
              <a:gd name="connsiteX3" fmla="*/ 0 w 4195096"/>
              <a:gd name="connsiteY3" fmla="*/ 6887980 h 6916116"/>
              <a:gd name="connsiteX4" fmla="*/ 0 w 4195096"/>
              <a:gd name="connsiteY4" fmla="*/ 0 h 6916116"/>
              <a:gd name="connsiteX0" fmla="*/ 0 w 4195096"/>
              <a:gd name="connsiteY0" fmla="*/ 0 h 6916116"/>
              <a:gd name="connsiteX1" fmla="*/ 3250024 w 4195096"/>
              <a:gd name="connsiteY1" fmla="*/ 0 h 6916116"/>
              <a:gd name="connsiteX2" fmla="*/ 4195096 w 4195096"/>
              <a:gd name="connsiteY2" fmla="*/ 6916116 h 6916116"/>
              <a:gd name="connsiteX3" fmla="*/ 0 w 4195096"/>
              <a:gd name="connsiteY3" fmla="*/ 6887980 h 6916116"/>
              <a:gd name="connsiteX4" fmla="*/ 0 w 4195096"/>
              <a:gd name="connsiteY4" fmla="*/ 0 h 6916116"/>
              <a:gd name="connsiteX0" fmla="*/ 0 w 4069640"/>
              <a:gd name="connsiteY0" fmla="*/ 0 h 6916116"/>
              <a:gd name="connsiteX1" fmla="*/ 3250024 w 4069640"/>
              <a:gd name="connsiteY1" fmla="*/ 0 h 6916116"/>
              <a:gd name="connsiteX2" fmla="*/ 4069640 w 4069640"/>
              <a:gd name="connsiteY2" fmla="*/ 6916116 h 6916116"/>
              <a:gd name="connsiteX3" fmla="*/ 0 w 4069640"/>
              <a:gd name="connsiteY3" fmla="*/ 6887980 h 6916116"/>
              <a:gd name="connsiteX4" fmla="*/ 0 w 4069640"/>
              <a:gd name="connsiteY4" fmla="*/ 0 h 6916116"/>
              <a:gd name="connsiteX0" fmla="*/ 0 w 4069640"/>
              <a:gd name="connsiteY0" fmla="*/ 56271 h 6972387"/>
              <a:gd name="connsiteX1" fmla="*/ 3235264 w 4069640"/>
              <a:gd name="connsiteY1" fmla="*/ 0 h 6972387"/>
              <a:gd name="connsiteX2" fmla="*/ 4069640 w 4069640"/>
              <a:gd name="connsiteY2" fmla="*/ 6972387 h 6972387"/>
              <a:gd name="connsiteX3" fmla="*/ 0 w 4069640"/>
              <a:gd name="connsiteY3" fmla="*/ 6944251 h 6972387"/>
              <a:gd name="connsiteX4" fmla="*/ 0 w 4069640"/>
              <a:gd name="connsiteY4" fmla="*/ 56271 h 69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640" h="6972387">
                <a:moveTo>
                  <a:pt x="0" y="56271"/>
                </a:moveTo>
                <a:lnTo>
                  <a:pt x="3235264" y="0"/>
                </a:lnTo>
                <a:lnTo>
                  <a:pt x="4069640" y="6972387"/>
                </a:lnTo>
                <a:lnTo>
                  <a:pt x="0" y="6944251"/>
                </a:lnTo>
                <a:lnTo>
                  <a:pt x="0" y="56271"/>
                </a:lnTo>
                <a:close/>
              </a:path>
            </a:pathLst>
          </a:custGeom>
          <a:solidFill>
            <a:srgbClr val="232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47CAC5-7D8E-4DDF-BF19-D97670F48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" y="6244969"/>
            <a:ext cx="3398024" cy="3394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1F069-3B96-462C-BF33-D64990451B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35931" y="1658391"/>
            <a:ext cx="5357632" cy="4678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F6EE1A-F84C-48D2-A669-C4A00A2FDC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5126" y="1658392"/>
            <a:ext cx="5591538" cy="4351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76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34694403-1587-45A7-8E71-CD61AC6171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1483" y="410659"/>
            <a:ext cx="5483264" cy="1247731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0DABB0-D157-477E-A8C7-FA1E1D6474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78" y="237370"/>
            <a:ext cx="2131894" cy="10299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CD7BF8-C74C-42F3-9B21-6F042F9873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37" y="6325816"/>
            <a:ext cx="3461921" cy="34580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4F851D8-9E2A-4284-B9FC-3C21A258351F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262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75ED2E-A333-4A58-AA7A-32BFA4DBC2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3988" y="1181686"/>
            <a:ext cx="11831637" cy="54731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B5C1FD9-415D-4677-BB60-B8607903A2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50891" y="410660"/>
            <a:ext cx="8743855" cy="1404072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AU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F72A20-52D5-48A2-A390-2F594604CA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3" y="-130776"/>
            <a:ext cx="2348449" cy="1590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0FE59A-4A29-4447-A8F5-03E03D015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" y="6244969"/>
            <a:ext cx="3398024" cy="3394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01B5209-1515-48EB-AED4-95FC31A75D3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4217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213CAB-BE67-460E-85CC-58C8233D9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" y="6244969"/>
            <a:ext cx="3398024" cy="339419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12415C0F-3CCE-481B-8573-8FE72BF6EF3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93700" y="1692275"/>
            <a:ext cx="5032375" cy="439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Fith</a:t>
            </a:r>
            <a:r>
              <a:rPr lang="en-US"/>
              <a:t> level</a:t>
            </a:r>
            <a:endParaRPr lang="en-AU"/>
          </a:p>
        </p:txBody>
      </p:sp>
      <p:pic>
        <p:nvPicPr>
          <p:cNvPr id="19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73E91A2D-BAE9-495A-B796-4178482D1E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2405" y="5628371"/>
            <a:ext cx="1997287" cy="978703"/>
          </a:xfrm>
          <a:prstGeom prst="rect">
            <a:avLst/>
          </a:prstGeom>
        </p:spPr>
      </p:pic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967CEEA6-B2B8-48FE-88C0-4026E330C27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46765" y="-1"/>
            <a:ext cx="7058297" cy="6871063"/>
          </a:xfrm>
          <a:custGeom>
            <a:avLst/>
            <a:gdLst>
              <a:gd name="connsiteX0" fmla="*/ 0 w 7594600"/>
              <a:gd name="connsiteY0" fmla="*/ 0 h 6858000"/>
              <a:gd name="connsiteX1" fmla="*/ 7594600 w 7594600"/>
              <a:gd name="connsiteY1" fmla="*/ 0 h 6858000"/>
              <a:gd name="connsiteX2" fmla="*/ 7594600 w 7594600"/>
              <a:gd name="connsiteY2" fmla="*/ 6858000 h 6858000"/>
              <a:gd name="connsiteX3" fmla="*/ 0 w 7594600"/>
              <a:gd name="connsiteY3" fmla="*/ 6858000 h 6858000"/>
              <a:gd name="connsiteX4" fmla="*/ 0 w 7594600"/>
              <a:gd name="connsiteY4" fmla="*/ 0 h 6858000"/>
              <a:gd name="connsiteX0" fmla="*/ 0 w 7594600"/>
              <a:gd name="connsiteY0" fmla="*/ 0 h 6858000"/>
              <a:gd name="connsiteX1" fmla="*/ 7594600 w 7594600"/>
              <a:gd name="connsiteY1" fmla="*/ 0 h 6858000"/>
              <a:gd name="connsiteX2" fmla="*/ 7594600 w 7594600"/>
              <a:gd name="connsiteY2" fmla="*/ 6858000 h 6858000"/>
              <a:gd name="connsiteX3" fmla="*/ 4963886 w 7594600"/>
              <a:gd name="connsiteY3" fmla="*/ 6858000 h 6858000"/>
              <a:gd name="connsiteX4" fmla="*/ 0 w 7594600"/>
              <a:gd name="connsiteY4" fmla="*/ 0 h 6858000"/>
              <a:gd name="connsiteX0" fmla="*/ 0 w 7646852"/>
              <a:gd name="connsiteY0" fmla="*/ 0 h 6871063"/>
              <a:gd name="connsiteX1" fmla="*/ 7646852 w 7646852"/>
              <a:gd name="connsiteY1" fmla="*/ 13063 h 6871063"/>
              <a:gd name="connsiteX2" fmla="*/ 7646852 w 7646852"/>
              <a:gd name="connsiteY2" fmla="*/ 6871063 h 6871063"/>
              <a:gd name="connsiteX3" fmla="*/ 5016138 w 7646852"/>
              <a:gd name="connsiteY3" fmla="*/ 6871063 h 6871063"/>
              <a:gd name="connsiteX4" fmla="*/ 0 w 7646852"/>
              <a:gd name="connsiteY4" fmla="*/ 0 h 6871063"/>
              <a:gd name="connsiteX0" fmla="*/ 0 w 7646852"/>
              <a:gd name="connsiteY0" fmla="*/ 0 h 6884126"/>
              <a:gd name="connsiteX1" fmla="*/ 7646852 w 7646852"/>
              <a:gd name="connsiteY1" fmla="*/ 13063 h 6884126"/>
              <a:gd name="connsiteX2" fmla="*/ 7646852 w 7646852"/>
              <a:gd name="connsiteY2" fmla="*/ 6871063 h 6884126"/>
              <a:gd name="connsiteX3" fmla="*/ 5003075 w 7646852"/>
              <a:gd name="connsiteY3" fmla="*/ 6884126 h 6884126"/>
              <a:gd name="connsiteX4" fmla="*/ 0 w 7646852"/>
              <a:gd name="connsiteY4" fmla="*/ 0 h 6884126"/>
              <a:gd name="connsiteX0" fmla="*/ 0 w 7646852"/>
              <a:gd name="connsiteY0" fmla="*/ 0 h 6871063"/>
              <a:gd name="connsiteX1" fmla="*/ 7646852 w 7646852"/>
              <a:gd name="connsiteY1" fmla="*/ 13063 h 6871063"/>
              <a:gd name="connsiteX2" fmla="*/ 7646852 w 7646852"/>
              <a:gd name="connsiteY2" fmla="*/ 6871063 h 6871063"/>
              <a:gd name="connsiteX3" fmla="*/ 4734186 w 7646852"/>
              <a:gd name="connsiteY3" fmla="*/ 6871063 h 6871063"/>
              <a:gd name="connsiteX4" fmla="*/ 0 w 7646852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6852" h="6871063">
                <a:moveTo>
                  <a:pt x="0" y="0"/>
                </a:moveTo>
                <a:lnTo>
                  <a:pt x="7646852" y="13063"/>
                </a:lnTo>
                <a:lnTo>
                  <a:pt x="7646852" y="6871063"/>
                </a:lnTo>
                <a:lnTo>
                  <a:pt x="4734186" y="68710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E6D893-11ED-4144-A9FD-7630FBB2E2A4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370259" y="517192"/>
            <a:ext cx="339032" cy="339033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6DFD3E4-836A-4687-94BF-27338C7678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7698" y="467532"/>
            <a:ext cx="3629939" cy="891246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81351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213CAB-BE67-460E-85CC-58C8233D9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" y="6244969"/>
            <a:ext cx="3398024" cy="339419"/>
          </a:xfrm>
          <a:prstGeom prst="rect">
            <a:avLst/>
          </a:prstGeom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E8F3D3FD-0599-4D4A-B7A7-2BC86A01168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485206" y="2011681"/>
            <a:ext cx="5511532" cy="42319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4E016AF-5309-40BA-947C-2F666DE918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81417" y="410660"/>
            <a:ext cx="4313329" cy="1347802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A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627EF91-04A7-45C1-BA3A-96210F9C7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569" y="6393817"/>
            <a:ext cx="3461921" cy="345801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1848F1-6783-4C6C-96B2-953FB143F5B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058025" cy="6871063"/>
          </a:xfrm>
          <a:custGeom>
            <a:avLst/>
            <a:gdLst>
              <a:gd name="connsiteX0" fmla="*/ 0 w 7058025"/>
              <a:gd name="connsiteY0" fmla="*/ 0 h 6858000"/>
              <a:gd name="connsiteX1" fmla="*/ 7058025 w 7058025"/>
              <a:gd name="connsiteY1" fmla="*/ 0 h 6858000"/>
              <a:gd name="connsiteX2" fmla="*/ 7058025 w 7058025"/>
              <a:gd name="connsiteY2" fmla="*/ 6858000 h 6858000"/>
              <a:gd name="connsiteX3" fmla="*/ 0 w 7058025"/>
              <a:gd name="connsiteY3" fmla="*/ 6858000 h 6858000"/>
              <a:gd name="connsiteX4" fmla="*/ 0 w 7058025"/>
              <a:gd name="connsiteY4" fmla="*/ 0 h 6858000"/>
              <a:gd name="connsiteX0" fmla="*/ 0 w 7058025"/>
              <a:gd name="connsiteY0" fmla="*/ 0 h 6858000"/>
              <a:gd name="connsiteX1" fmla="*/ 7058025 w 7058025"/>
              <a:gd name="connsiteY1" fmla="*/ 0 h 6858000"/>
              <a:gd name="connsiteX2" fmla="*/ 3779248 w 7058025"/>
              <a:gd name="connsiteY2" fmla="*/ 6844937 h 6858000"/>
              <a:gd name="connsiteX3" fmla="*/ 0 w 7058025"/>
              <a:gd name="connsiteY3" fmla="*/ 6858000 h 6858000"/>
              <a:gd name="connsiteX4" fmla="*/ 0 w 7058025"/>
              <a:gd name="connsiteY4" fmla="*/ 0 h 6858000"/>
              <a:gd name="connsiteX0" fmla="*/ 0 w 7058025"/>
              <a:gd name="connsiteY0" fmla="*/ 0 h 6871063"/>
              <a:gd name="connsiteX1" fmla="*/ 7058025 w 7058025"/>
              <a:gd name="connsiteY1" fmla="*/ 0 h 6871063"/>
              <a:gd name="connsiteX2" fmla="*/ 3779248 w 7058025"/>
              <a:gd name="connsiteY2" fmla="*/ 6871063 h 6871063"/>
              <a:gd name="connsiteX3" fmla="*/ 0 w 7058025"/>
              <a:gd name="connsiteY3" fmla="*/ 6858000 h 6871063"/>
              <a:gd name="connsiteX4" fmla="*/ 0 w 7058025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8025" h="6871063">
                <a:moveTo>
                  <a:pt x="0" y="0"/>
                </a:moveTo>
                <a:lnTo>
                  <a:pt x="7058025" y="0"/>
                </a:lnTo>
                <a:lnTo>
                  <a:pt x="3779248" y="6871063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A59984-6AB9-4686-9CA2-ADB722EAD180}"/>
              </a:ext>
            </a:extLst>
          </p:cNvPr>
          <p:cNvSpPr>
            <a:spLocks noChangeAspect="1"/>
          </p:cNvSpPr>
          <p:nvPr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370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slide - glob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E67DF0B7-7547-4F7D-8909-E155082A6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3064" y="-100192"/>
            <a:ext cx="6631941" cy="6988986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CED35CA-D683-494D-B683-E93661BEA6C8}"/>
              </a:ext>
            </a:extLst>
          </p:cNvPr>
          <p:cNvSpPr/>
          <p:nvPr userDrawn="1"/>
        </p:nvSpPr>
        <p:spPr>
          <a:xfrm flipH="1">
            <a:off x="5356453" y="-70503"/>
            <a:ext cx="1288551" cy="693012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B291250-7F91-4B0D-A995-F2D8139583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4469" y="2277754"/>
            <a:ext cx="1231996" cy="45581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EF820F"/>
                </a:solidFill>
              </a:defRPr>
            </a:lvl1pPr>
          </a:lstStyle>
          <a:p>
            <a:pPr lvl="0"/>
            <a:r>
              <a:rPr lang="en-US"/>
              <a:t>236</a:t>
            </a:r>
            <a:endParaRPr lang="en-AU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127CC1BE-1E14-417E-9157-A7CC419FA6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4469" y="2743055"/>
            <a:ext cx="4832319" cy="343287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rgbClr val="232762"/>
                </a:solidFill>
              </a:defRPr>
            </a:lvl1pPr>
          </a:lstStyle>
          <a:p>
            <a:pPr lvl="0"/>
            <a:r>
              <a:rPr lang="en-US"/>
              <a:t>Website Views</a:t>
            </a:r>
            <a:endParaRPr lang="en-AU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48ADBE35-81FA-4FA1-A129-17B926DB6E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5716" y="3887963"/>
            <a:ext cx="5225177" cy="343287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rgbClr val="232762"/>
                </a:solidFill>
              </a:defRPr>
            </a:lvl1pPr>
          </a:lstStyle>
          <a:p>
            <a:pPr lvl="0"/>
            <a:r>
              <a:rPr lang="en-US"/>
              <a:t>Email Engagements</a:t>
            </a:r>
            <a:endParaRPr lang="en-AU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A272EEF-FE39-4D61-805C-5A246B99CD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55059" y="5023898"/>
            <a:ext cx="5059957" cy="343287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rgbClr val="232762"/>
                </a:solidFill>
              </a:defRPr>
            </a:lvl1pPr>
          </a:lstStyle>
          <a:p>
            <a:pPr lvl="0"/>
            <a:r>
              <a:rPr lang="en-US"/>
              <a:t>Webinar Registrations</a:t>
            </a:r>
            <a:endParaRPr lang="en-AU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A0CFDD2-63D6-4BE6-8664-2CD181C1D294}"/>
              </a:ext>
            </a:extLst>
          </p:cNvPr>
          <p:cNvCxnSpPr>
            <a:cxnSpLocks/>
          </p:cNvCxnSpPr>
          <p:nvPr userDrawn="1"/>
        </p:nvCxnSpPr>
        <p:spPr>
          <a:xfrm flipV="1">
            <a:off x="5616217" y="5367185"/>
            <a:ext cx="6575783" cy="3504"/>
          </a:xfrm>
          <a:prstGeom prst="line">
            <a:avLst/>
          </a:prstGeom>
          <a:ln w="28575">
            <a:solidFill>
              <a:srgbClr val="009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5287903B-6A38-4881-BD72-6F1CBDF947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5716" y="3409572"/>
            <a:ext cx="1231996" cy="45581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6C206B"/>
                </a:solidFill>
              </a:defRPr>
            </a:lvl1pPr>
          </a:lstStyle>
          <a:p>
            <a:pPr lvl="0"/>
            <a:r>
              <a:rPr lang="en-US"/>
              <a:t>249</a:t>
            </a:r>
            <a:endParaRPr lang="en-AU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5AB7A4F-7D2C-48E9-A9AE-E4CF9D5A81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55059" y="4544103"/>
            <a:ext cx="1231996" cy="45581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009354"/>
                </a:solidFill>
              </a:defRPr>
            </a:lvl1pPr>
          </a:lstStyle>
          <a:p>
            <a:pPr lvl="0"/>
            <a:r>
              <a:rPr lang="en-US"/>
              <a:t>94</a:t>
            </a:r>
            <a:endParaRPr lang="en-AU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CE449F8-2582-442D-9344-0E1D4B9623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839972" y="4244313"/>
            <a:ext cx="6400605" cy="6833"/>
          </a:xfrm>
          <a:prstGeom prst="line">
            <a:avLst/>
          </a:prstGeom>
          <a:ln w="28575">
            <a:solidFill>
              <a:srgbClr val="6C2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3783075-76E6-444F-8B0F-9740324325AB}"/>
              </a:ext>
            </a:extLst>
          </p:cNvPr>
          <p:cNvCxnSpPr>
            <a:cxnSpLocks/>
          </p:cNvCxnSpPr>
          <p:nvPr userDrawn="1"/>
        </p:nvCxnSpPr>
        <p:spPr>
          <a:xfrm>
            <a:off x="6035918" y="3112468"/>
            <a:ext cx="6165470" cy="0"/>
          </a:xfrm>
          <a:prstGeom prst="line">
            <a:avLst/>
          </a:prstGeom>
          <a:ln w="28575">
            <a:solidFill>
              <a:srgbClr val="EF82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3835D96-7632-41F4-AB8C-F5AE5CFB894B}"/>
              </a:ext>
            </a:extLst>
          </p:cNvPr>
          <p:cNvSpPr/>
          <p:nvPr userDrawn="1"/>
        </p:nvSpPr>
        <p:spPr>
          <a:xfrm>
            <a:off x="444137" y="6186123"/>
            <a:ext cx="2821577" cy="339419"/>
          </a:xfrm>
          <a:prstGeom prst="rect">
            <a:avLst/>
          </a:prstGeom>
          <a:solidFill>
            <a:srgbClr val="000000">
              <a:alpha val="58039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2845D8-BC2B-457C-8919-DDD8173ABD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389" y="5628371"/>
            <a:ext cx="1997287" cy="9649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8CC681-2AD7-4820-B58E-C52731D19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47" y="6186123"/>
            <a:ext cx="3398024" cy="339419"/>
          </a:xfrm>
          <a:prstGeom prst="rect">
            <a:avLst/>
          </a:prstGeom>
        </p:spPr>
      </p:pic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5B466F10-1C80-4B49-8A03-CE55DC6D56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3671" y="410660"/>
            <a:ext cx="4431075" cy="1076652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MARKETING ENGAGEMENT</a:t>
            </a:r>
            <a:endParaRPr lang="en-AU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31A10A5D-246C-442D-863F-A4DA54FDBF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63670" y="1491726"/>
            <a:ext cx="4431075" cy="449709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6988C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DATE RANGE</a:t>
            </a:r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19A362-A090-45CB-BE8A-2599F570C9D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041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C625A88D-A42D-42E4-87D9-5B5AF55C2132}"/>
              </a:ext>
            </a:extLst>
          </p:cNvPr>
          <p:cNvSpPr/>
          <p:nvPr userDrawn="1"/>
        </p:nvSpPr>
        <p:spPr>
          <a:xfrm>
            <a:off x="1" y="-28136"/>
            <a:ext cx="4195096" cy="6944251"/>
          </a:xfrm>
          <a:custGeom>
            <a:avLst/>
            <a:gdLst>
              <a:gd name="connsiteX0" fmla="*/ 0 w 6361521"/>
              <a:gd name="connsiteY0" fmla="*/ 0 h 6887980"/>
              <a:gd name="connsiteX1" fmla="*/ 6361521 w 6361521"/>
              <a:gd name="connsiteY1" fmla="*/ 0 h 6887980"/>
              <a:gd name="connsiteX2" fmla="*/ 6361521 w 6361521"/>
              <a:gd name="connsiteY2" fmla="*/ 6887980 h 6887980"/>
              <a:gd name="connsiteX3" fmla="*/ 0 w 6361521"/>
              <a:gd name="connsiteY3" fmla="*/ 6887980 h 6887980"/>
              <a:gd name="connsiteX4" fmla="*/ 0 w 6361521"/>
              <a:gd name="connsiteY4" fmla="*/ 0 h 6887980"/>
              <a:gd name="connsiteX0" fmla="*/ 0 w 6361521"/>
              <a:gd name="connsiteY0" fmla="*/ 0 h 6887980"/>
              <a:gd name="connsiteX1" fmla="*/ 6361521 w 6361521"/>
              <a:gd name="connsiteY1" fmla="*/ 0 h 6887980"/>
              <a:gd name="connsiteX2" fmla="*/ 3674591 w 6361521"/>
              <a:gd name="connsiteY2" fmla="*/ 6873912 h 6887980"/>
              <a:gd name="connsiteX3" fmla="*/ 0 w 6361521"/>
              <a:gd name="connsiteY3" fmla="*/ 6887980 h 6887980"/>
              <a:gd name="connsiteX4" fmla="*/ 0 w 6361521"/>
              <a:gd name="connsiteY4" fmla="*/ 0 h 6887980"/>
              <a:gd name="connsiteX0" fmla="*/ 0 w 3674591"/>
              <a:gd name="connsiteY0" fmla="*/ 0 h 6887980"/>
              <a:gd name="connsiteX1" fmla="*/ 2971207 w 3674591"/>
              <a:gd name="connsiteY1" fmla="*/ 14068 h 6887980"/>
              <a:gd name="connsiteX2" fmla="*/ 3674591 w 3674591"/>
              <a:gd name="connsiteY2" fmla="*/ 6873912 h 6887980"/>
              <a:gd name="connsiteX3" fmla="*/ 0 w 3674591"/>
              <a:gd name="connsiteY3" fmla="*/ 6887980 h 6887980"/>
              <a:gd name="connsiteX4" fmla="*/ 0 w 3674591"/>
              <a:gd name="connsiteY4" fmla="*/ 0 h 6887980"/>
              <a:gd name="connsiteX0" fmla="*/ 0 w 8401336"/>
              <a:gd name="connsiteY0" fmla="*/ 0 h 6887980"/>
              <a:gd name="connsiteX1" fmla="*/ 2971207 w 8401336"/>
              <a:gd name="connsiteY1" fmla="*/ 14068 h 6887980"/>
              <a:gd name="connsiteX2" fmla="*/ 8401336 w 8401336"/>
              <a:gd name="connsiteY2" fmla="*/ 6845777 h 6887980"/>
              <a:gd name="connsiteX3" fmla="*/ 0 w 8401336"/>
              <a:gd name="connsiteY3" fmla="*/ 6887980 h 6887980"/>
              <a:gd name="connsiteX4" fmla="*/ 0 w 8401336"/>
              <a:gd name="connsiteY4" fmla="*/ 0 h 6887980"/>
              <a:gd name="connsiteX0" fmla="*/ 0 w 8401336"/>
              <a:gd name="connsiteY0" fmla="*/ 42202 h 6930182"/>
              <a:gd name="connsiteX1" fmla="*/ 2914936 w 8401336"/>
              <a:gd name="connsiteY1" fmla="*/ 0 h 6930182"/>
              <a:gd name="connsiteX2" fmla="*/ 8401336 w 8401336"/>
              <a:gd name="connsiteY2" fmla="*/ 6887979 h 6930182"/>
              <a:gd name="connsiteX3" fmla="*/ 0 w 8401336"/>
              <a:gd name="connsiteY3" fmla="*/ 6930182 h 6930182"/>
              <a:gd name="connsiteX4" fmla="*/ 0 w 8401336"/>
              <a:gd name="connsiteY4" fmla="*/ 42202 h 6930182"/>
              <a:gd name="connsiteX0" fmla="*/ 0 w 8401336"/>
              <a:gd name="connsiteY0" fmla="*/ 0 h 6887980"/>
              <a:gd name="connsiteX1" fmla="*/ 4856278 w 8401336"/>
              <a:gd name="connsiteY1" fmla="*/ 14069 h 6887980"/>
              <a:gd name="connsiteX2" fmla="*/ 8401336 w 8401336"/>
              <a:gd name="connsiteY2" fmla="*/ 6845777 h 6887980"/>
              <a:gd name="connsiteX3" fmla="*/ 0 w 8401336"/>
              <a:gd name="connsiteY3" fmla="*/ 6887980 h 6887980"/>
              <a:gd name="connsiteX4" fmla="*/ 0 w 8401336"/>
              <a:gd name="connsiteY4" fmla="*/ 0 h 6887980"/>
              <a:gd name="connsiteX0" fmla="*/ 0 w 8401336"/>
              <a:gd name="connsiteY0" fmla="*/ 28134 h 6916114"/>
              <a:gd name="connsiteX1" fmla="*/ 4856278 w 8401336"/>
              <a:gd name="connsiteY1" fmla="*/ 0 h 6916114"/>
              <a:gd name="connsiteX2" fmla="*/ 8401336 w 8401336"/>
              <a:gd name="connsiteY2" fmla="*/ 6873911 h 6916114"/>
              <a:gd name="connsiteX3" fmla="*/ 0 w 8401336"/>
              <a:gd name="connsiteY3" fmla="*/ 6916114 h 6916114"/>
              <a:gd name="connsiteX4" fmla="*/ 0 w 8401336"/>
              <a:gd name="connsiteY4" fmla="*/ 28134 h 6916114"/>
              <a:gd name="connsiteX0" fmla="*/ 0 w 8401336"/>
              <a:gd name="connsiteY0" fmla="*/ 28134 h 6916114"/>
              <a:gd name="connsiteX1" fmla="*/ 4856278 w 8401336"/>
              <a:gd name="connsiteY1" fmla="*/ 0 h 6916114"/>
              <a:gd name="connsiteX2" fmla="*/ 8401336 w 8401336"/>
              <a:gd name="connsiteY2" fmla="*/ 6902047 h 6916114"/>
              <a:gd name="connsiteX3" fmla="*/ 0 w 8401336"/>
              <a:gd name="connsiteY3" fmla="*/ 6916114 h 6916114"/>
              <a:gd name="connsiteX4" fmla="*/ 0 w 8401336"/>
              <a:gd name="connsiteY4" fmla="*/ 28134 h 6916114"/>
              <a:gd name="connsiteX0" fmla="*/ 0 w 8401336"/>
              <a:gd name="connsiteY0" fmla="*/ 0 h 6887980"/>
              <a:gd name="connsiteX1" fmla="*/ 2183416 w 8401336"/>
              <a:gd name="connsiteY1" fmla="*/ 1 h 6887980"/>
              <a:gd name="connsiteX2" fmla="*/ 8401336 w 8401336"/>
              <a:gd name="connsiteY2" fmla="*/ 6873913 h 6887980"/>
              <a:gd name="connsiteX3" fmla="*/ 0 w 8401336"/>
              <a:gd name="connsiteY3" fmla="*/ 6887980 h 6887980"/>
              <a:gd name="connsiteX4" fmla="*/ 0 w 8401336"/>
              <a:gd name="connsiteY4" fmla="*/ 0 h 6887980"/>
              <a:gd name="connsiteX0" fmla="*/ 0 w 4195096"/>
              <a:gd name="connsiteY0" fmla="*/ 0 h 6916116"/>
              <a:gd name="connsiteX1" fmla="*/ 2183416 w 4195096"/>
              <a:gd name="connsiteY1" fmla="*/ 1 h 6916116"/>
              <a:gd name="connsiteX2" fmla="*/ 4195096 w 4195096"/>
              <a:gd name="connsiteY2" fmla="*/ 6916116 h 6916116"/>
              <a:gd name="connsiteX3" fmla="*/ 0 w 4195096"/>
              <a:gd name="connsiteY3" fmla="*/ 6887980 h 6916116"/>
              <a:gd name="connsiteX4" fmla="*/ 0 w 4195096"/>
              <a:gd name="connsiteY4" fmla="*/ 0 h 6916116"/>
              <a:gd name="connsiteX0" fmla="*/ 0 w 4195096"/>
              <a:gd name="connsiteY0" fmla="*/ 28135 h 6944251"/>
              <a:gd name="connsiteX1" fmla="*/ 2253754 w 4195096"/>
              <a:gd name="connsiteY1" fmla="*/ 0 h 6944251"/>
              <a:gd name="connsiteX2" fmla="*/ 4195096 w 4195096"/>
              <a:gd name="connsiteY2" fmla="*/ 6944251 h 6944251"/>
              <a:gd name="connsiteX3" fmla="*/ 0 w 4195096"/>
              <a:gd name="connsiteY3" fmla="*/ 6916115 h 6944251"/>
              <a:gd name="connsiteX4" fmla="*/ 0 w 4195096"/>
              <a:gd name="connsiteY4" fmla="*/ 28135 h 69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5096" h="6944251">
                <a:moveTo>
                  <a:pt x="0" y="28135"/>
                </a:moveTo>
                <a:lnTo>
                  <a:pt x="2253754" y="0"/>
                </a:lnTo>
                <a:lnTo>
                  <a:pt x="4195096" y="6944251"/>
                </a:lnTo>
                <a:lnTo>
                  <a:pt x="0" y="6916115"/>
                </a:lnTo>
                <a:lnTo>
                  <a:pt x="0" y="28135"/>
                </a:lnTo>
                <a:close/>
              </a:path>
            </a:pathLst>
          </a:custGeom>
          <a:solidFill>
            <a:srgbClr val="232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CA7CC6-4EBD-4216-85BD-B6B5F4BF84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3" y="-130776"/>
            <a:ext cx="2348449" cy="15908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1F069-3B96-462C-BF33-D64990451B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35931" y="1658391"/>
            <a:ext cx="5357632" cy="4678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F6EE1A-F84C-48D2-A669-C4A00A2FDC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5126" y="1658392"/>
            <a:ext cx="5591538" cy="4351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34694403-1587-45A7-8E71-CD61AC6171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53335" y="410659"/>
            <a:ext cx="8641412" cy="1247731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D863F0-65EB-4EA5-B8D9-01E10E5087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569" y="6393817"/>
            <a:ext cx="3461921" cy="34580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E84BF4-1589-456A-B953-14C0F71B670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445618" y="517192"/>
            <a:ext cx="339032" cy="3390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3751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BD15EAB-2705-4D31-BDE9-2C1E82BC62CE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0261843-67AB-447E-9AB7-299244B6F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F35D1FC-D43B-4F65-819C-E4F8F9FCC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A37BE71-D2DE-4016-87D1-1037313C4C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8EF4E4D-C90E-4D35-8E94-C2E554EB3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CC85B54-68D8-4AC1-BFD2-055474D0F1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E3C71D2-102C-45F5-A543-F34DB80A7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F88E273-783D-4C95-8184-418CB581EE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F878600-FC5F-4046-BEE1-DF4DA9D003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0E063E2-6E5C-49EB-8701-317EC86A6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9AEFDAB-BEC0-41F8-9C80-3F1091C68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AEF2459-CE29-4184-A86D-FBE6926FC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785ACA6-30F4-472A-B999-607EDFFAB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1ADCB5B-1AC7-415D-96FD-8F20BE931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5C2A53D4-B0FC-44A6-9A3A-018029839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CE2DD299-6CF5-414C-85A6-6CB2222CAC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8FD5142-4447-4B02-AD96-3A70B9E5B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A840355-5DB6-49A6-8966-854D75F36E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F916768-5A29-4BA8-A7DD-697FABA1C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AED620-773A-488B-A74E-5F912466FB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C4CA0EE1-10D9-48C0-8642-814476D330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6397BBAD-8EEE-46D1-9CEE-E01FE0551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1B663B-8F36-4AB8-A375-FDF7ECCF7B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AA970BBD-9F82-4AC7-BD4F-3FFD1E953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6E02298-9B9A-49B7-ABF6-E134871F0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76E264F2-1515-485B-A302-4A1A22B86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50DBD87D-AECB-4EC0-8007-49D4D1F93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88DF30-7B13-47C3-925A-6FAD84481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553" y="-98039"/>
            <a:ext cx="2348449" cy="1590875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4B302E4F-35E7-4749-8D2F-723B3417D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989" y="477589"/>
            <a:ext cx="8709443" cy="1178847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HEADING</a:t>
            </a:r>
            <a:endParaRPr 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605AB3E5-0D5F-465F-BC81-75FFFF7C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989" y="1924605"/>
            <a:ext cx="10515600" cy="439598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EA7AD51-967A-4955-9902-446DCFB5879D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370259" y="517192"/>
            <a:ext cx="339032" cy="339033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6038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BI slide - Blue">
    <p:bg>
      <p:bgPr>
        <a:solidFill>
          <a:srgbClr val="232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75ED2E-A333-4A58-AA7A-32BFA4DBC26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3988" y="153988"/>
            <a:ext cx="11831637" cy="65008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CLIENT BI CONTENT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53598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BI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6E1EFB1-5CD8-4B6D-90DD-04CCDAB4C36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3988" y="153988"/>
            <a:ext cx="11831637" cy="65008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CLIENT BI CONTENT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452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E9FA430-DCFC-45CF-B208-A21920CFB046}"/>
              </a:ext>
            </a:extLst>
          </p:cNvPr>
          <p:cNvSpPr txBox="1">
            <a:spLocks/>
          </p:cNvSpPr>
          <p:nvPr userDrawn="1"/>
        </p:nvSpPr>
        <p:spPr>
          <a:xfrm>
            <a:off x="0" y="6627814"/>
            <a:ext cx="482600" cy="217487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B1386303-8E48-4281-BC0E-E8CA83D008F0}" type="slidenum">
              <a:rPr lang="en-US" altLang="en-US" sz="1100" b="1" smtClean="0">
                <a:solidFill>
                  <a:srgbClr val="FFFFFF"/>
                </a:solidFill>
              </a:rPr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GB" altLang="en-US" sz="1100" b="1" dirty="0">
              <a:solidFill>
                <a:srgbClr val="FFFFFF"/>
              </a:solidFill>
            </a:endParaRPr>
          </a:p>
        </p:txBody>
      </p:sp>
      <p:grpSp>
        <p:nvGrpSpPr>
          <p:cNvPr id="4" name="Group 80">
            <a:extLst>
              <a:ext uri="{FF2B5EF4-FFF2-40B4-BE49-F238E27FC236}">
                <a16:creationId xmlns:a16="http://schemas.microsoft.com/office/drawing/2014/main" id="{22680C02-35C3-4F8F-8A20-AD3296EFA6E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46125" y="158749"/>
            <a:ext cx="542925" cy="3270251"/>
            <a:chOff x="-746567" y="159231"/>
            <a:chExt cx="544011" cy="3269769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03B99F39-2B7C-4617-A916-39FFF03A63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F4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: Rounded Corners 6">
              <a:extLst>
                <a:ext uri="{FF2B5EF4-FFF2-40B4-BE49-F238E27FC236}">
                  <a16:creationId xmlns:a16="http://schemas.microsoft.com/office/drawing/2014/main" id="{F50782A7-84F2-4995-8336-1D93DAE0F6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32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: Rounded Corners 7">
              <a:extLst>
                <a:ext uri="{FF2B5EF4-FFF2-40B4-BE49-F238E27FC236}">
                  <a16:creationId xmlns:a16="http://schemas.microsoft.com/office/drawing/2014/main" id="{2DB18BDD-CC7B-44F9-B976-83B17E199E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98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: Rounded Corners 8">
              <a:extLst>
                <a:ext uri="{FF2B5EF4-FFF2-40B4-BE49-F238E27FC236}">
                  <a16:creationId xmlns:a16="http://schemas.microsoft.com/office/drawing/2014/main" id="{A9E3F0EA-A56A-4E6E-B6D1-AA9D724244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1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8B735592-AB2A-40AC-ABD3-1C5518A948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: Rounded Corners 10">
              <a:extLst>
                <a:ext uri="{FF2B5EF4-FFF2-40B4-BE49-F238E27FC236}">
                  <a16:creationId xmlns:a16="http://schemas.microsoft.com/office/drawing/2014/main" id="{A74C8995-E6F0-4E7C-B188-CB71F4E26A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87">
            <a:extLst>
              <a:ext uri="{FF2B5EF4-FFF2-40B4-BE49-F238E27FC236}">
                <a16:creationId xmlns:a16="http://schemas.microsoft.com/office/drawing/2014/main" id="{6617AF55-5D87-44F4-A22D-13D69882354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435100" y="158749"/>
            <a:ext cx="544512" cy="3270251"/>
            <a:chOff x="-746567" y="159231"/>
            <a:chExt cx="544011" cy="3269769"/>
          </a:xfrm>
        </p:grpSpPr>
        <p:sp>
          <p:nvSpPr>
            <p:cNvPr id="12" name="Rectangle: Rounded Corners 12">
              <a:extLst>
                <a:ext uri="{FF2B5EF4-FFF2-40B4-BE49-F238E27FC236}">
                  <a16:creationId xmlns:a16="http://schemas.microsoft.com/office/drawing/2014/main" id="{4DEAC4E3-5153-4837-ADB4-5AD354AF49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009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: Rounded Corners 13">
              <a:extLst>
                <a:ext uri="{FF2B5EF4-FFF2-40B4-BE49-F238E27FC236}">
                  <a16:creationId xmlns:a16="http://schemas.microsoft.com/office/drawing/2014/main" id="{CDBD08B4-0D6E-4AAE-A2F0-55BDE19C0C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C2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: Rounded Corners 14">
              <a:extLst>
                <a:ext uri="{FF2B5EF4-FFF2-40B4-BE49-F238E27FC236}">
                  <a16:creationId xmlns:a16="http://schemas.microsoft.com/office/drawing/2014/main" id="{DA37D5E6-F7F4-484F-9A3B-8B2AD51EE5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EF8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: Rounded Corners 15">
              <a:extLst>
                <a:ext uri="{FF2B5EF4-FFF2-40B4-BE49-F238E27FC236}">
                  <a16:creationId xmlns:a16="http://schemas.microsoft.com/office/drawing/2014/main" id="{B7AA3578-1426-4987-BC08-E90F0A4BCF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40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Rectangle: Rounded Corners 16">
              <a:extLst>
                <a:ext uri="{FF2B5EF4-FFF2-40B4-BE49-F238E27FC236}">
                  <a16:creationId xmlns:a16="http://schemas.microsoft.com/office/drawing/2014/main" id="{9AEDF431-2415-42FB-9BD9-2AE221FF53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D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id="{07BDF331-BC23-438C-AFF4-E03648C5A9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D2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814917" y="1"/>
            <a:ext cx="10898715" cy="1005508"/>
          </a:xfrm>
          <a:prstGeom prst="rect">
            <a:avLst/>
          </a:prstGeom>
        </p:spPr>
        <p:txBody>
          <a:bodyPr lIns="91438" tIns="107997" rIns="91438" bIns="45719"/>
          <a:lstStyle>
            <a:lvl1pPr>
              <a:defRPr sz="35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9618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AB20CFFA-2B22-49F4-B49A-DC0471446F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43" y="1003669"/>
            <a:ext cx="800100" cy="8001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A98863A-636A-4FBA-ADCB-DD29C4D989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5639" y="1003669"/>
            <a:ext cx="800100" cy="800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66850D-95F2-456F-B730-D408158FC1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893383" y="1003669"/>
            <a:ext cx="800100" cy="8001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9FAE17C-B1E5-4475-BC24-473A3BFCC3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751127" y="1003669"/>
            <a:ext cx="800100" cy="8001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CD6FAC2-5C4D-460D-B94E-A402F06F6F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32375" y="5581878"/>
            <a:ext cx="800100" cy="8001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8B184CF-FA72-4BC5-A6FC-29730D90774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666205" y="4598835"/>
            <a:ext cx="800100" cy="8001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60D1E1C-4A91-44B6-8180-046A5C36086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2789631" y="3724561"/>
            <a:ext cx="800100" cy="8001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128607C-9318-4756-86C9-229C1E3D4CA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43849" y="3682384"/>
            <a:ext cx="800100" cy="8001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DDC2FC-A80B-4A24-9F56-AA93C80D189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130415" y="3682384"/>
            <a:ext cx="800100" cy="8001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FDF147E-857A-41F4-AE60-AE45A724FDD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52405" y="1975467"/>
            <a:ext cx="800100" cy="8001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A3A111D0-0DB5-4C1D-866D-F1F6E0C56A5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035639" y="1975467"/>
            <a:ext cx="800100" cy="8001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4164BCF-7760-40A6-9F69-39E0FDAC1CF4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951027" y="1975467"/>
            <a:ext cx="800100" cy="8001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4D26937-F445-4B59-B545-4B3149146DA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2866415" y="1975467"/>
            <a:ext cx="800100" cy="8001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D7F3773A-4802-40D0-9AE0-218CDBB43AA8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109455" y="5587234"/>
            <a:ext cx="800100" cy="8001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3D319F7-7F82-4DDD-971C-19DAB13121D8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1900879" y="4631378"/>
            <a:ext cx="800100" cy="8001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32DA01E-4246-46BA-BE80-5A7D38C2B3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152405" y="4634809"/>
            <a:ext cx="800100" cy="8001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7C87A599-9D0C-46F5-A106-A9F8FE28F40E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1035639" y="4634809"/>
            <a:ext cx="800100" cy="8001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3C8ABD5-2D35-4F1D-8D43-77FA4168691F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235539" y="2947265"/>
            <a:ext cx="800100" cy="8001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46D3FF40-9FE7-4D0A-BCE6-BF0EC432F457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1059069" y="2966638"/>
            <a:ext cx="800100" cy="8001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6BDA264F-DA85-4C82-B06F-27DE8E8BB843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1871243" y="2924461"/>
            <a:ext cx="800100" cy="8001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CF1AA5D-8392-4AA0-8426-236F28718CBA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2824550" y="2947265"/>
            <a:ext cx="800100" cy="8001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FBF200AC-65CA-44E2-8C2A-CC6FD3AA28EE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1900879" y="3682384"/>
            <a:ext cx="800100" cy="8001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1BAFE79-05CB-4958-B362-FC55DAA6D45C}"/>
              </a:ext>
            </a:extLst>
          </p:cNvPr>
          <p:cNvGrpSpPr/>
          <p:nvPr userDrawn="1"/>
        </p:nvGrpSpPr>
        <p:grpSpPr>
          <a:xfrm>
            <a:off x="6096000" y="5431478"/>
            <a:ext cx="871744" cy="597335"/>
            <a:chOff x="9185" y="616441"/>
            <a:chExt cx="871744" cy="597335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E10DFD4-EBD1-4382-A46E-DD8DE366ED07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rgbClr val="EF82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B46C1B6-5C28-4F32-A0AB-E74F2636D602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rgbClr val="EF82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E5A1F3-DD33-4566-A871-CF0F6D823B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rgbClr val="EF8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3E3758-DB27-4644-A565-EE342121D627}"/>
              </a:ext>
            </a:extLst>
          </p:cNvPr>
          <p:cNvGrpSpPr/>
          <p:nvPr userDrawn="1"/>
        </p:nvGrpSpPr>
        <p:grpSpPr>
          <a:xfrm>
            <a:off x="6088496" y="4705834"/>
            <a:ext cx="871744" cy="597335"/>
            <a:chOff x="9185" y="616441"/>
            <a:chExt cx="871744" cy="59733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D44B161-C73C-4390-B373-71E245DCD45B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rgbClr val="00935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AD4D9FC-5C1A-4EEA-91BC-EB5A0369852C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rgbClr val="0093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3CB5022-69CC-4D6E-B4FD-83E2DE9B65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rgbClr val="0093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7021D0C-084A-4A46-9A41-D1DB8974DE81}"/>
              </a:ext>
            </a:extLst>
          </p:cNvPr>
          <p:cNvGrpSpPr/>
          <p:nvPr userDrawn="1"/>
        </p:nvGrpSpPr>
        <p:grpSpPr>
          <a:xfrm>
            <a:off x="6071249" y="3868715"/>
            <a:ext cx="871744" cy="597335"/>
            <a:chOff x="9185" y="616441"/>
            <a:chExt cx="871744" cy="597335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F5C3D8-3584-497E-B759-76E5F86303E3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rgbClr val="23276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3D81AC8-D16B-4441-A812-58AE5E3BEF90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rgbClr val="232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093EF5-6FEF-42BB-9C64-C1D422A9AF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rgbClr val="232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E7B2BC-3F0C-4197-91C9-4806BBFA2EFD}"/>
              </a:ext>
            </a:extLst>
          </p:cNvPr>
          <p:cNvGrpSpPr/>
          <p:nvPr userDrawn="1"/>
        </p:nvGrpSpPr>
        <p:grpSpPr>
          <a:xfrm>
            <a:off x="6113247" y="3098469"/>
            <a:ext cx="871744" cy="597335"/>
            <a:chOff x="9185" y="616441"/>
            <a:chExt cx="871744" cy="59733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CA5600C-46C5-422A-AC79-B0C454FB8FE4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rgbClr val="6C206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49B09E3-D6EF-4E39-AABB-FEB73D0E83A3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rgbClr val="6C20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96D9C35-1DFC-4D95-A28D-AB2EBC8783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rgbClr val="6C2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9C5697A-05B4-47EB-BD54-91FBAF22B25A}"/>
              </a:ext>
            </a:extLst>
          </p:cNvPr>
          <p:cNvGrpSpPr/>
          <p:nvPr userDrawn="1"/>
        </p:nvGrpSpPr>
        <p:grpSpPr>
          <a:xfrm>
            <a:off x="6096000" y="2283493"/>
            <a:ext cx="871744" cy="597335"/>
            <a:chOff x="9185" y="616441"/>
            <a:chExt cx="871744" cy="59733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B00B343-A245-4A7A-A43E-A3CFC40C68B8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rgbClr val="DD248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1AE5E8-422A-453A-A631-2DF279D4F139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rgbClr val="DD24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E1D72B1-5C65-40A9-8B95-D44A99048B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rgbClr val="DD2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8641BFB-69BF-468D-831D-F20A0A8CEF7C}"/>
              </a:ext>
            </a:extLst>
          </p:cNvPr>
          <p:cNvGrpSpPr/>
          <p:nvPr userDrawn="1"/>
        </p:nvGrpSpPr>
        <p:grpSpPr>
          <a:xfrm>
            <a:off x="6111210" y="1561234"/>
            <a:ext cx="871744" cy="597335"/>
            <a:chOff x="9185" y="616441"/>
            <a:chExt cx="871744" cy="597335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55005D4-F599-43CF-BD2C-4FDD50DE5415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rgbClr val="D4002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B6FE585-8CC0-4F95-9A8A-1BD875C08069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rgbClr val="D400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24C6F4B-037E-42A8-9B6C-71C9C16FDD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rgbClr val="D4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AB337A-8798-42FC-A20C-660C19321F17}"/>
              </a:ext>
            </a:extLst>
          </p:cNvPr>
          <p:cNvGrpSpPr/>
          <p:nvPr userDrawn="1"/>
        </p:nvGrpSpPr>
        <p:grpSpPr>
          <a:xfrm flipH="1">
            <a:off x="5036264" y="5428257"/>
            <a:ext cx="871744" cy="597335"/>
            <a:chOff x="9185" y="616441"/>
            <a:chExt cx="871744" cy="597335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0D4EFAD-E247-4A72-92F4-6044B3D6225E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rgbClr val="EF82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F48619D-1B04-427E-9CFA-78B2D4E68B35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rgbClr val="EF82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890D8DD-B97C-48F0-812A-13E7BD78AD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rgbClr val="EF8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11A4188-A7D9-4BE8-9DF1-745E5AFA77DF}"/>
              </a:ext>
            </a:extLst>
          </p:cNvPr>
          <p:cNvGrpSpPr/>
          <p:nvPr userDrawn="1"/>
        </p:nvGrpSpPr>
        <p:grpSpPr>
          <a:xfrm flipH="1">
            <a:off x="5028760" y="4702613"/>
            <a:ext cx="871744" cy="597335"/>
            <a:chOff x="9185" y="616441"/>
            <a:chExt cx="871744" cy="597335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CFFF43F-33A0-4B55-B4DC-D0CF0394E755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rgbClr val="00935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4AB137D-80C4-4300-9947-B35A118CFE81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rgbClr val="0093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F018C86-6BDA-45C2-AD14-CD2904E6A6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rgbClr val="0093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67B50A6-C93B-483D-8E20-B3973B17C865}"/>
              </a:ext>
            </a:extLst>
          </p:cNvPr>
          <p:cNvGrpSpPr/>
          <p:nvPr userDrawn="1"/>
        </p:nvGrpSpPr>
        <p:grpSpPr>
          <a:xfrm flipH="1">
            <a:off x="5011513" y="3865494"/>
            <a:ext cx="871744" cy="597335"/>
            <a:chOff x="9185" y="616441"/>
            <a:chExt cx="871744" cy="597335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1C28F15-FF3C-450B-996A-AB170AD5E9D7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rgbClr val="23276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B58C542-A7E3-41ED-A19B-B2A52E55B959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rgbClr val="232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F648F96-C608-4213-AA38-96A16BB81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rgbClr val="232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704E533-B78E-400E-9D55-B5AE19352C96}"/>
              </a:ext>
            </a:extLst>
          </p:cNvPr>
          <p:cNvGrpSpPr/>
          <p:nvPr userDrawn="1"/>
        </p:nvGrpSpPr>
        <p:grpSpPr>
          <a:xfrm flipH="1">
            <a:off x="5053511" y="3095248"/>
            <a:ext cx="871744" cy="597335"/>
            <a:chOff x="9185" y="616441"/>
            <a:chExt cx="871744" cy="597335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6A12649-0C8C-4572-84C1-52B1B8E67845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rgbClr val="6C206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CCF42D5-9BE0-47C7-B52D-6BA04F0717A9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rgbClr val="6C20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84880F7-E733-453C-93A9-4623558FAD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rgbClr val="6C2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E624DD-B015-4132-92D7-5B4FCFBED284}"/>
              </a:ext>
            </a:extLst>
          </p:cNvPr>
          <p:cNvGrpSpPr/>
          <p:nvPr userDrawn="1"/>
        </p:nvGrpSpPr>
        <p:grpSpPr>
          <a:xfrm flipH="1">
            <a:off x="5036264" y="2280272"/>
            <a:ext cx="871744" cy="597335"/>
            <a:chOff x="9185" y="616441"/>
            <a:chExt cx="871744" cy="597335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8C1D2D9-1C99-4DD7-96B6-BA9F9DA5C833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rgbClr val="DD248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1170D1B-72FD-4B2A-8466-C00434BABE14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rgbClr val="DD24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EB6A1FB-E863-4FE4-A9A0-19D281918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rgbClr val="DD2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BB44B64-8F84-4516-8DB0-494DCB572E74}"/>
              </a:ext>
            </a:extLst>
          </p:cNvPr>
          <p:cNvGrpSpPr/>
          <p:nvPr userDrawn="1"/>
        </p:nvGrpSpPr>
        <p:grpSpPr>
          <a:xfrm flipH="1">
            <a:off x="5051474" y="1558013"/>
            <a:ext cx="871744" cy="597335"/>
            <a:chOff x="9185" y="616441"/>
            <a:chExt cx="871744" cy="597335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2FBA025-5147-4DA5-857C-D3DC9BE3316C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rgbClr val="D4002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0A71AA5-C54A-4E73-A840-9E43F797DEA5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rgbClr val="D400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F6AB924-3A54-4CA8-9AB5-7E7A872AC6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rgbClr val="D4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20142B9-7DA5-4E11-B968-92399F81ED09}"/>
              </a:ext>
            </a:extLst>
          </p:cNvPr>
          <p:cNvGrpSpPr/>
          <p:nvPr userDrawn="1"/>
        </p:nvGrpSpPr>
        <p:grpSpPr>
          <a:xfrm>
            <a:off x="6111210" y="816939"/>
            <a:ext cx="871744" cy="597335"/>
            <a:chOff x="9185" y="616441"/>
            <a:chExt cx="871744" cy="597335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F4511EF-4BB0-49CF-9CA0-FA17EC7EF774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3FAF2F5-39E1-4350-8A05-CD0D092842BB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A902786-A319-444E-90F6-205720BAC5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F7BA76E-ADF5-4137-83F9-20B21F016B04}"/>
              </a:ext>
            </a:extLst>
          </p:cNvPr>
          <p:cNvGrpSpPr/>
          <p:nvPr userDrawn="1"/>
        </p:nvGrpSpPr>
        <p:grpSpPr>
          <a:xfrm flipH="1">
            <a:off x="5011513" y="808509"/>
            <a:ext cx="871744" cy="597335"/>
            <a:chOff x="9185" y="616441"/>
            <a:chExt cx="871744" cy="597335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1CBB9AC-AD53-4BD7-924E-26A329730E16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B961E49-94E9-41E4-8CDC-B075FBC45BDC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B295094-7833-45F2-A4F6-FFAC7DD86E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345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- thumb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8C3F07-A37D-9740-AE8E-75465BFCE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0341" y="0"/>
            <a:ext cx="8861659" cy="6858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514F35-4D87-48D1-8A4A-D844334108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03" y="964121"/>
            <a:ext cx="4057953" cy="5573159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outerShdw dist="50800" sx="1000" sy="1000" algn="ctr" rotWithShape="0">
              <a:srgbClr val="000000"/>
            </a:outerShdw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3C755E-A7B1-C247-911D-DC932ACAE8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41476" y="1405293"/>
            <a:ext cx="4522067" cy="2387600"/>
          </a:xfrm>
        </p:spPr>
        <p:txBody>
          <a:bodyPr anchor="b">
            <a:normAutofit/>
          </a:bodyPr>
          <a:lstStyle>
            <a:lvl1pPr algn="l">
              <a:defRPr lang="en-US" sz="40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48BCC-7C91-4342-8AB0-E067E3E4B7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41476" y="4065200"/>
            <a:ext cx="4522068" cy="857402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kern="1200" dirty="0">
                <a:solidFill>
                  <a:srgbClr val="EF820F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pic>
        <p:nvPicPr>
          <p:cNvPr id="82" name="Picture 8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AB682C-4490-4A21-B3E9-D34754AD4D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767" y="-50742"/>
            <a:ext cx="2348449" cy="15908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4BF8F24-7DFB-754E-92EA-C83952A1D5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37" y="-1"/>
            <a:ext cx="4393092" cy="68476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7965"/>
              </a:prstClr>
            </a:outerShd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5A9213F-14CA-1B4C-BCC8-6F99EEF26C6B}"/>
              </a:ext>
            </a:extLst>
          </p:cNvPr>
          <p:cNvSpPr txBox="1"/>
          <p:nvPr userDrawn="1"/>
        </p:nvSpPr>
        <p:spPr>
          <a:xfrm>
            <a:off x="5158154" y="6459415"/>
            <a:ext cx="6670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>
                <a:solidFill>
                  <a:schemeClr val="bg1"/>
                </a:solidFill>
              </a:rPr>
              <a:t>WORLDWIDE REACH. HUMAN TOUCH. </a:t>
            </a:r>
          </a:p>
        </p:txBody>
      </p:sp>
    </p:spTree>
    <p:extLst>
      <p:ext uri="{BB962C8B-B14F-4D97-AF65-F5344CB8AC3E}">
        <p14:creationId xmlns:p14="http://schemas.microsoft.com/office/powerpoint/2010/main" val="5577051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slide - Blue Templ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CA7670-379B-424D-AB49-5E88C1D557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56063" y="0"/>
            <a:ext cx="8135937" cy="6886135"/>
          </a:xfrm>
          <a:custGeom>
            <a:avLst/>
            <a:gdLst>
              <a:gd name="connsiteX0" fmla="*/ 0 w 8135937"/>
              <a:gd name="connsiteY0" fmla="*/ 0 h 6858000"/>
              <a:gd name="connsiteX1" fmla="*/ 8135937 w 8135937"/>
              <a:gd name="connsiteY1" fmla="*/ 0 h 6858000"/>
              <a:gd name="connsiteX2" fmla="*/ 8135937 w 8135937"/>
              <a:gd name="connsiteY2" fmla="*/ 6858000 h 6858000"/>
              <a:gd name="connsiteX3" fmla="*/ 0 w 8135937"/>
              <a:gd name="connsiteY3" fmla="*/ 6858000 h 6858000"/>
              <a:gd name="connsiteX4" fmla="*/ 0 w 8135937"/>
              <a:gd name="connsiteY4" fmla="*/ 0 h 6858000"/>
              <a:gd name="connsiteX0" fmla="*/ 0 w 8135937"/>
              <a:gd name="connsiteY0" fmla="*/ 0 h 6886135"/>
              <a:gd name="connsiteX1" fmla="*/ 8135937 w 8135937"/>
              <a:gd name="connsiteY1" fmla="*/ 0 h 6886135"/>
              <a:gd name="connsiteX2" fmla="*/ 8135937 w 8135937"/>
              <a:gd name="connsiteY2" fmla="*/ 6858000 h 6886135"/>
              <a:gd name="connsiteX3" fmla="*/ 2433711 w 8135937"/>
              <a:gd name="connsiteY3" fmla="*/ 6886135 h 6886135"/>
              <a:gd name="connsiteX4" fmla="*/ 0 w 8135937"/>
              <a:gd name="connsiteY4" fmla="*/ 0 h 688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5937" h="6886135">
                <a:moveTo>
                  <a:pt x="0" y="0"/>
                </a:moveTo>
                <a:lnTo>
                  <a:pt x="8135937" y="0"/>
                </a:lnTo>
                <a:lnTo>
                  <a:pt x="8135937" y="6858000"/>
                </a:lnTo>
                <a:lnTo>
                  <a:pt x="2433711" y="688613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E3D9A3-B82D-4D44-B910-F52BE14FBD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409" y="3723613"/>
            <a:ext cx="3954621" cy="1156040"/>
          </a:xfrm>
        </p:spPr>
        <p:txBody>
          <a:bodyPr anchor="b">
            <a:normAutofit/>
          </a:bodyPr>
          <a:lstStyle>
            <a:lvl1pPr algn="l">
              <a:defRPr lang="en-US" sz="3600" b="1" kern="1200" dirty="0">
                <a:solidFill>
                  <a:srgbClr val="FFFFFF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QUARTERLY MEETING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81C0817-AC32-4DF7-8B8B-0194EC274E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10" y="2886480"/>
            <a:ext cx="3954620" cy="7205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F820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&lt;&lt;CLIENT NAME&gt;&gt;</a:t>
            </a:r>
            <a:endParaRPr lang="en-AU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FD221DE-66B3-432B-A76A-D391168B00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09" y="5005460"/>
            <a:ext cx="2185148" cy="412912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EF820F"/>
                </a:solidFill>
              </a:defRPr>
            </a:lvl1pPr>
          </a:lstStyle>
          <a:p>
            <a:pPr lvl="0"/>
            <a:r>
              <a:rPr lang="en-US"/>
              <a:t>&lt;&lt;DATE&gt;&gt;</a:t>
            </a:r>
            <a:endParaRPr lang="en-AU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FA55FE-77FA-4EAB-B5BE-2C6B59F62F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31" y="337665"/>
            <a:ext cx="2295303" cy="1554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24F218-2493-4A83-A566-2894BD82D0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77" y="6133871"/>
            <a:ext cx="3398024" cy="3394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6AE1FE-7D23-41C8-8A30-7C17DC2F5878}"/>
              </a:ext>
            </a:extLst>
          </p:cNvPr>
          <p:cNvGrpSpPr/>
          <p:nvPr userDrawn="1"/>
        </p:nvGrpSpPr>
        <p:grpSpPr>
          <a:xfrm>
            <a:off x="-169817" y="4591461"/>
            <a:ext cx="5233549" cy="597335"/>
            <a:chOff x="-169817" y="4155618"/>
            <a:chExt cx="5233549" cy="59733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3BB2A7-1217-4ABE-92A5-DAADF12E2055}"/>
                </a:ext>
              </a:extLst>
            </p:cNvPr>
            <p:cNvGrpSpPr/>
            <p:nvPr userDrawn="1"/>
          </p:nvGrpSpPr>
          <p:grpSpPr>
            <a:xfrm>
              <a:off x="4191988" y="4155618"/>
              <a:ext cx="871744" cy="597335"/>
              <a:chOff x="9185" y="607895"/>
              <a:chExt cx="871744" cy="59733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4B8F5AF-7CC3-45C1-B6E5-C0D70543B55B}"/>
                  </a:ext>
                </a:extLst>
              </p:cNvPr>
              <p:cNvSpPr/>
              <p:nvPr/>
            </p:nvSpPr>
            <p:spPr>
              <a:xfrm>
                <a:off x="283595" y="607895"/>
                <a:ext cx="597334" cy="597335"/>
              </a:xfrm>
              <a:prstGeom prst="ellipse">
                <a:avLst/>
              </a:prstGeom>
              <a:solidFill>
                <a:srgbClr val="EF820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609F73A-0548-48E9-8403-899E68B29E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" y="903342"/>
                <a:ext cx="418625" cy="1"/>
              </a:xfrm>
              <a:prstGeom prst="line">
                <a:avLst/>
              </a:prstGeom>
              <a:ln w="38100">
                <a:solidFill>
                  <a:srgbClr val="EF82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F135907-FAC9-4FBE-B345-535C935B45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263" y="726562"/>
                <a:ext cx="359999" cy="360000"/>
              </a:xfrm>
              <a:prstGeom prst="ellipse">
                <a:avLst/>
              </a:prstGeom>
              <a:solidFill>
                <a:srgbClr val="EF8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93EBC6-9120-4810-AA56-555DB65591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9817" y="4452990"/>
              <a:ext cx="4741820" cy="0"/>
            </a:xfrm>
            <a:prstGeom prst="line">
              <a:avLst/>
            </a:prstGeom>
            <a:ln w="38100">
              <a:solidFill>
                <a:srgbClr val="EF82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3E2164FE-2F46-48FA-A50B-023337CE1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5788" y="1900898"/>
            <a:ext cx="2293937" cy="9683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&lt;&lt;CLIENT LOGO&gt;&gt;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326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image 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CC43E46-5A09-4207-B4E6-01EF67EED9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0" y="6255400"/>
            <a:ext cx="3350826" cy="33470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9EAAC0-C815-44F7-B535-05F414A2CAE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93700" y="1692275"/>
            <a:ext cx="5032375" cy="439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22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4EC87247-C80C-4E06-97CE-7F6B4486C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2405" y="5628371"/>
            <a:ext cx="1997287" cy="978703"/>
          </a:xfrm>
          <a:prstGeom prst="rect">
            <a:avLst/>
          </a:prstGeom>
        </p:spPr>
      </p:pic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4F3FF193-1DE3-4798-BEA1-A59A6A5D51C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385917" y="-1"/>
            <a:ext cx="6819146" cy="6871063"/>
          </a:xfrm>
          <a:custGeom>
            <a:avLst/>
            <a:gdLst>
              <a:gd name="connsiteX0" fmla="*/ 0 w 7594600"/>
              <a:gd name="connsiteY0" fmla="*/ 0 h 6858000"/>
              <a:gd name="connsiteX1" fmla="*/ 7594600 w 7594600"/>
              <a:gd name="connsiteY1" fmla="*/ 0 h 6858000"/>
              <a:gd name="connsiteX2" fmla="*/ 7594600 w 7594600"/>
              <a:gd name="connsiteY2" fmla="*/ 6858000 h 6858000"/>
              <a:gd name="connsiteX3" fmla="*/ 0 w 7594600"/>
              <a:gd name="connsiteY3" fmla="*/ 6858000 h 6858000"/>
              <a:gd name="connsiteX4" fmla="*/ 0 w 7594600"/>
              <a:gd name="connsiteY4" fmla="*/ 0 h 6858000"/>
              <a:gd name="connsiteX0" fmla="*/ 0 w 7594600"/>
              <a:gd name="connsiteY0" fmla="*/ 0 h 6858000"/>
              <a:gd name="connsiteX1" fmla="*/ 7594600 w 7594600"/>
              <a:gd name="connsiteY1" fmla="*/ 0 h 6858000"/>
              <a:gd name="connsiteX2" fmla="*/ 7594600 w 7594600"/>
              <a:gd name="connsiteY2" fmla="*/ 6858000 h 6858000"/>
              <a:gd name="connsiteX3" fmla="*/ 4963886 w 7594600"/>
              <a:gd name="connsiteY3" fmla="*/ 6858000 h 6858000"/>
              <a:gd name="connsiteX4" fmla="*/ 0 w 7594600"/>
              <a:gd name="connsiteY4" fmla="*/ 0 h 6858000"/>
              <a:gd name="connsiteX0" fmla="*/ 0 w 7646852"/>
              <a:gd name="connsiteY0" fmla="*/ 0 h 6871063"/>
              <a:gd name="connsiteX1" fmla="*/ 7646852 w 7646852"/>
              <a:gd name="connsiteY1" fmla="*/ 13063 h 6871063"/>
              <a:gd name="connsiteX2" fmla="*/ 7646852 w 7646852"/>
              <a:gd name="connsiteY2" fmla="*/ 6871063 h 6871063"/>
              <a:gd name="connsiteX3" fmla="*/ 5016138 w 7646852"/>
              <a:gd name="connsiteY3" fmla="*/ 6871063 h 6871063"/>
              <a:gd name="connsiteX4" fmla="*/ 0 w 7646852"/>
              <a:gd name="connsiteY4" fmla="*/ 0 h 6871063"/>
              <a:gd name="connsiteX0" fmla="*/ 0 w 7646852"/>
              <a:gd name="connsiteY0" fmla="*/ 0 h 6884126"/>
              <a:gd name="connsiteX1" fmla="*/ 7646852 w 7646852"/>
              <a:gd name="connsiteY1" fmla="*/ 13063 h 6884126"/>
              <a:gd name="connsiteX2" fmla="*/ 7646852 w 7646852"/>
              <a:gd name="connsiteY2" fmla="*/ 6871063 h 6884126"/>
              <a:gd name="connsiteX3" fmla="*/ 5003075 w 7646852"/>
              <a:gd name="connsiteY3" fmla="*/ 6884126 h 6884126"/>
              <a:gd name="connsiteX4" fmla="*/ 0 w 7646852"/>
              <a:gd name="connsiteY4" fmla="*/ 0 h 6884126"/>
              <a:gd name="connsiteX0" fmla="*/ 0 w 7646852"/>
              <a:gd name="connsiteY0" fmla="*/ 0 h 6871063"/>
              <a:gd name="connsiteX1" fmla="*/ 7646852 w 7646852"/>
              <a:gd name="connsiteY1" fmla="*/ 13063 h 6871063"/>
              <a:gd name="connsiteX2" fmla="*/ 7646852 w 7646852"/>
              <a:gd name="connsiteY2" fmla="*/ 6871063 h 6871063"/>
              <a:gd name="connsiteX3" fmla="*/ 4734186 w 7646852"/>
              <a:gd name="connsiteY3" fmla="*/ 6871063 h 6871063"/>
              <a:gd name="connsiteX4" fmla="*/ 0 w 7646852"/>
              <a:gd name="connsiteY4" fmla="*/ 0 h 6871063"/>
              <a:gd name="connsiteX0" fmla="*/ 0 w 7646852"/>
              <a:gd name="connsiteY0" fmla="*/ 0 h 6871063"/>
              <a:gd name="connsiteX1" fmla="*/ 7646852 w 7646852"/>
              <a:gd name="connsiteY1" fmla="*/ 13063 h 6871063"/>
              <a:gd name="connsiteX2" fmla="*/ 7646852 w 7646852"/>
              <a:gd name="connsiteY2" fmla="*/ 6871063 h 6871063"/>
              <a:gd name="connsiteX3" fmla="*/ 3194873 w 7646852"/>
              <a:gd name="connsiteY3" fmla="*/ 6856995 h 6871063"/>
              <a:gd name="connsiteX4" fmla="*/ 0 w 7646852"/>
              <a:gd name="connsiteY4" fmla="*/ 0 h 6871063"/>
              <a:gd name="connsiteX0" fmla="*/ 0 w 7387759"/>
              <a:gd name="connsiteY0" fmla="*/ 0 h 6871063"/>
              <a:gd name="connsiteX1" fmla="*/ 7387759 w 7387759"/>
              <a:gd name="connsiteY1" fmla="*/ 13063 h 6871063"/>
              <a:gd name="connsiteX2" fmla="*/ 7387759 w 7387759"/>
              <a:gd name="connsiteY2" fmla="*/ 6871063 h 6871063"/>
              <a:gd name="connsiteX3" fmla="*/ 2935780 w 7387759"/>
              <a:gd name="connsiteY3" fmla="*/ 6856995 h 6871063"/>
              <a:gd name="connsiteX4" fmla="*/ 0 w 7387759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7759" h="6871063">
                <a:moveTo>
                  <a:pt x="0" y="0"/>
                </a:moveTo>
                <a:lnTo>
                  <a:pt x="7387759" y="13063"/>
                </a:lnTo>
                <a:lnTo>
                  <a:pt x="7387759" y="6871063"/>
                </a:lnTo>
                <a:lnTo>
                  <a:pt x="2935780" y="685699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50F8DDC-D993-4377-B10A-987B1B57AC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7698" y="410659"/>
            <a:ext cx="3629939" cy="1042125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DB01C9-1B88-410F-99D7-A7BB8C3C6957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370259" y="517192"/>
            <a:ext cx="339032" cy="3390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82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F4D8B0B-6BBA-44DC-9599-27A8D62DD5BD}"/>
              </a:ext>
            </a:extLst>
          </p:cNvPr>
          <p:cNvSpPr txBox="1">
            <a:spLocks/>
          </p:cNvSpPr>
          <p:nvPr userDrawn="1"/>
        </p:nvSpPr>
        <p:spPr>
          <a:xfrm>
            <a:off x="0" y="6627814"/>
            <a:ext cx="482600" cy="217487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D16222C7-EA35-4B9E-A483-5418EFD064BF}" type="slidenum">
              <a:rPr lang="en-US" altLang="en-US" sz="1100" b="1" smtClean="0">
                <a:solidFill>
                  <a:srgbClr val="FFFFFF"/>
                </a:solidFill>
              </a:rPr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GB" altLang="en-US" sz="11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Shapes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>
            <a:extLst>
              <a:ext uri="{FF2B5EF4-FFF2-40B4-BE49-F238E27FC236}">
                <a16:creationId xmlns:a16="http://schemas.microsoft.com/office/drawing/2014/main" id="{CB16ED12-7131-4522-928D-CC9C7F9E5489}"/>
              </a:ext>
            </a:extLst>
          </p:cNvPr>
          <p:cNvGrpSpPr/>
          <p:nvPr userDrawn="1"/>
        </p:nvGrpSpPr>
        <p:grpSpPr>
          <a:xfrm>
            <a:off x="2" y="-2654"/>
            <a:ext cx="12201073" cy="6858001"/>
            <a:chOff x="-6805" y="0"/>
            <a:chExt cx="9150805" cy="6858001"/>
          </a:xfrm>
          <a:solidFill>
            <a:schemeClr val="accent5">
              <a:alpha val="15000"/>
            </a:schemeClr>
          </a:solidFill>
        </p:grpSpPr>
        <p:sp>
          <p:nvSpPr>
            <p:cNvPr id="7" name="Freeform 80">
              <a:extLst>
                <a:ext uri="{FF2B5EF4-FFF2-40B4-BE49-F238E27FC236}">
                  <a16:creationId xmlns:a16="http://schemas.microsoft.com/office/drawing/2014/main" id="{5BD63DE9-1F32-4449-BC4D-CDF1598022A1}"/>
                </a:ext>
              </a:extLst>
            </p:cNvPr>
            <p:cNvSpPr/>
            <p:nvPr/>
          </p:nvSpPr>
          <p:spPr>
            <a:xfrm>
              <a:off x="6772436" y="0"/>
              <a:ext cx="1753464" cy="3994389"/>
            </a:xfrm>
            <a:custGeom>
              <a:avLst/>
              <a:gdLst>
                <a:gd name="connsiteX0" fmla="*/ 0 w 1753464"/>
                <a:gd name="connsiteY0" fmla="*/ 0 h 3994389"/>
                <a:gd name="connsiteX1" fmla="*/ 1175520 w 1753464"/>
                <a:gd name="connsiteY1" fmla="*/ 0 h 3994389"/>
                <a:gd name="connsiteX2" fmla="*/ 1264680 w 1753464"/>
                <a:gd name="connsiteY2" fmla="*/ 142590 h 3994389"/>
                <a:gd name="connsiteX3" fmla="*/ 1441778 w 1753464"/>
                <a:gd name="connsiteY3" fmla="*/ 496616 h 3994389"/>
                <a:gd name="connsiteX4" fmla="*/ 1576370 w 1753464"/>
                <a:gd name="connsiteY4" fmla="*/ 857722 h 3994389"/>
                <a:gd name="connsiteX5" fmla="*/ 1679084 w 1753464"/>
                <a:gd name="connsiteY5" fmla="*/ 1229448 h 3994389"/>
                <a:gd name="connsiteX6" fmla="*/ 1732212 w 1753464"/>
                <a:gd name="connsiteY6" fmla="*/ 1618877 h 3994389"/>
                <a:gd name="connsiteX7" fmla="*/ 1753464 w 1753464"/>
                <a:gd name="connsiteY7" fmla="*/ 2011846 h 3994389"/>
                <a:gd name="connsiteX8" fmla="*/ 1746380 w 1753464"/>
                <a:gd name="connsiteY8" fmla="*/ 2298606 h 3994389"/>
                <a:gd name="connsiteX9" fmla="*/ 1714504 w 1753464"/>
                <a:gd name="connsiteY9" fmla="*/ 2585367 h 3994389"/>
                <a:gd name="connsiteX10" fmla="*/ 1664916 w 1753464"/>
                <a:gd name="connsiteY10" fmla="*/ 2857967 h 3994389"/>
                <a:gd name="connsiteX11" fmla="*/ 1597620 w 1753464"/>
                <a:gd name="connsiteY11" fmla="*/ 3116406 h 3994389"/>
                <a:gd name="connsiteX12" fmla="*/ 1501990 w 1753464"/>
                <a:gd name="connsiteY12" fmla="*/ 3360683 h 3994389"/>
                <a:gd name="connsiteX13" fmla="*/ 1392190 w 1753464"/>
                <a:gd name="connsiteY13" fmla="*/ 3587260 h 3994389"/>
                <a:gd name="connsiteX14" fmla="*/ 1257598 w 1753464"/>
                <a:gd name="connsiteY14" fmla="*/ 3796135 h 3994389"/>
                <a:gd name="connsiteX15" fmla="*/ 1098212 w 1753464"/>
                <a:gd name="connsiteY15" fmla="*/ 3994389 h 3994389"/>
                <a:gd name="connsiteX16" fmla="*/ 1147798 w 1753464"/>
                <a:gd name="connsiteY16" fmla="*/ 3920044 h 3994389"/>
                <a:gd name="connsiteX17" fmla="*/ 1179676 w 1753464"/>
                <a:gd name="connsiteY17" fmla="*/ 3852780 h 3994389"/>
                <a:gd name="connsiteX18" fmla="*/ 1296560 w 1753464"/>
                <a:gd name="connsiteY18" fmla="*/ 3484592 h 3994389"/>
                <a:gd name="connsiteX19" fmla="*/ 1363854 w 1753464"/>
                <a:gd name="connsiteY19" fmla="*/ 3137647 h 3994389"/>
                <a:gd name="connsiteX20" fmla="*/ 1406356 w 1753464"/>
                <a:gd name="connsiteY20" fmla="*/ 2797782 h 3994389"/>
                <a:gd name="connsiteX21" fmla="*/ 1406356 w 1753464"/>
                <a:gd name="connsiteY21" fmla="*/ 2475620 h 3994389"/>
                <a:gd name="connsiteX22" fmla="*/ 1378022 w 1753464"/>
                <a:gd name="connsiteY22" fmla="*/ 2164077 h 3994389"/>
                <a:gd name="connsiteX23" fmla="*/ 1317810 w 1753464"/>
                <a:gd name="connsiteY23" fmla="*/ 1863155 h 3994389"/>
                <a:gd name="connsiteX24" fmla="*/ 1222178 w 1753464"/>
                <a:gd name="connsiteY24" fmla="*/ 1576394 h 3994389"/>
                <a:gd name="connsiteX25" fmla="*/ 1105296 w 1753464"/>
                <a:gd name="connsiteY25" fmla="*/ 1303794 h 3994389"/>
                <a:gd name="connsiteX26" fmla="*/ 956536 w 1753464"/>
                <a:gd name="connsiteY26" fmla="*/ 1041815 h 3994389"/>
                <a:gd name="connsiteX27" fmla="*/ 786524 w 1753464"/>
                <a:gd name="connsiteY27" fmla="*/ 786917 h 3994389"/>
                <a:gd name="connsiteX28" fmla="*/ 588178 w 1753464"/>
                <a:gd name="connsiteY28" fmla="*/ 549720 h 3994389"/>
                <a:gd name="connsiteX29" fmla="*/ 372122 w 1753464"/>
                <a:gd name="connsiteY29" fmla="*/ 326684 h 3994389"/>
                <a:gd name="connsiteX30" fmla="*/ 131274 w 1753464"/>
                <a:gd name="connsiteY30" fmla="*/ 107187 h 3994389"/>
                <a:gd name="connsiteX31" fmla="*/ 0 w 1753464"/>
                <a:gd name="connsiteY31" fmla="*/ 0 h 399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53464" h="3994389">
                  <a:moveTo>
                    <a:pt x="0" y="0"/>
                  </a:moveTo>
                  <a:lnTo>
                    <a:pt x="1175520" y="0"/>
                  </a:lnTo>
                  <a:lnTo>
                    <a:pt x="1264680" y="142590"/>
                  </a:lnTo>
                  <a:lnTo>
                    <a:pt x="1441778" y="496616"/>
                  </a:lnTo>
                  <a:lnTo>
                    <a:pt x="1576370" y="857722"/>
                  </a:lnTo>
                  <a:lnTo>
                    <a:pt x="1679084" y="1229448"/>
                  </a:lnTo>
                  <a:lnTo>
                    <a:pt x="1732212" y="1618877"/>
                  </a:lnTo>
                  <a:lnTo>
                    <a:pt x="1753464" y="2011846"/>
                  </a:lnTo>
                  <a:lnTo>
                    <a:pt x="1746380" y="2298606"/>
                  </a:lnTo>
                  <a:lnTo>
                    <a:pt x="1714504" y="2585367"/>
                  </a:lnTo>
                  <a:lnTo>
                    <a:pt x="1664916" y="2857967"/>
                  </a:lnTo>
                  <a:lnTo>
                    <a:pt x="1597620" y="3116406"/>
                  </a:lnTo>
                  <a:lnTo>
                    <a:pt x="1501990" y="3360683"/>
                  </a:lnTo>
                  <a:lnTo>
                    <a:pt x="1392190" y="3587260"/>
                  </a:lnTo>
                  <a:lnTo>
                    <a:pt x="1257598" y="3796135"/>
                  </a:lnTo>
                  <a:lnTo>
                    <a:pt x="1098212" y="3994389"/>
                  </a:lnTo>
                  <a:lnTo>
                    <a:pt x="1147798" y="3920044"/>
                  </a:lnTo>
                  <a:lnTo>
                    <a:pt x="1179676" y="3852780"/>
                  </a:lnTo>
                  <a:lnTo>
                    <a:pt x="1296560" y="3484592"/>
                  </a:lnTo>
                  <a:lnTo>
                    <a:pt x="1363854" y="3137647"/>
                  </a:lnTo>
                  <a:lnTo>
                    <a:pt x="1406356" y="2797782"/>
                  </a:lnTo>
                  <a:lnTo>
                    <a:pt x="1406356" y="2475620"/>
                  </a:lnTo>
                  <a:lnTo>
                    <a:pt x="1378022" y="2164077"/>
                  </a:lnTo>
                  <a:lnTo>
                    <a:pt x="1317810" y="1863155"/>
                  </a:lnTo>
                  <a:lnTo>
                    <a:pt x="1222178" y="1576394"/>
                  </a:lnTo>
                  <a:lnTo>
                    <a:pt x="1105296" y="1303794"/>
                  </a:lnTo>
                  <a:lnTo>
                    <a:pt x="956536" y="1041815"/>
                  </a:lnTo>
                  <a:lnTo>
                    <a:pt x="786524" y="786917"/>
                  </a:lnTo>
                  <a:lnTo>
                    <a:pt x="588178" y="549720"/>
                  </a:lnTo>
                  <a:lnTo>
                    <a:pt x="372122" y="326684"/>
                  </a:lnTo>
                  <a:lnTo>
                    <a:pt x="131274" y="107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81">
              <a:extLst>
                <a:ext uri="{FF2B5EF4-FFF2-40B4-BE49-F238E27FC236}">
                  <a16:creationId xmlns:a16="http://schemas.microsoft.com/office/drawing/2014/main" id="{5CCEE7B2-5E69-4EB6-8805-A61D54DBB308}"/>
                </a:ext>
              </a:extLst>
            </p:cNvPr>
            <p:cNvSpPr/>
            <p:nvPr/>
          </p:nvSpPr>
          <p:spPr>
            <a:xfrm>
              <a:off x="378360" y="835013"/>
              <a:ext cx="7552500" cy="6022987"/>
            </a:xfrm>
            <a:custGeom>
              <a:avLst/>
              <a:gdLst>
                <a:gd name="connsiteX0" fmla="*/ 6698900 w 7552500"/>
                <a:gd name="connsiteY0" fmla="*/ 0 h 6022987"/>
                <a:gd name="connsiteX1" fmla="*/ 6911416 w 7552500"/>
                <a:gd name="connsiteY1" fmla="*/ 216176 h 6022987"/>
                <a:gd name="connsiteX2" fmla="*/ 7102678 w 7552500"/>
                <a:gd name="connsiteY2" fmla="*/ 450071 h 6022987"/>
                <a:gd name="connsiteX3" fmla="*/ 7251438 w 7552500"/>
                <a:gd name="connsiteY3" fmla="*/ 694597 h 6022987"/>
                <a:gd name="connsiteX4" fmla="*/ 7375404 w 7552500"/>
                <a:gd name="connsiteY4" fmla="*/ 953298 h 6022987"/>
                <a:gd name="connsiteX5" fmla="*/ 7471036 w 7552500"/>
                <a:gd name="connsiteY5" fmla="*/ 1226175 h 6022987"/>
                <a:gd name="connsiteX6" fmla="*/ 7524166 w 7552500"/>
                <a:gd name="connsiteY6" fmla="*/ 1499052 h 6022987"/>
                <a:gd name="connsiteX7" fmla="*/ 7552500 w 7552500"/>
                <a:gd name="connsiteY7" fmla="*/ 1786105 h 6022987"/>
                <a:gd name="connsiteX8" fmla="*/ 7552500 w 7552500"/>
                <a:gd name="connsiteY8" fmla="*/ 2069614 h 6022987"/>
                <a:gd name="connsiteX9" fmla="*/ 7517080 w 7552500"/>
                <a:gd name="connsiteY9" fmla="*/ 2356665 h 6022987"/>
                <a:gd name="connsiteX10" fmla="*/ 7449786 w 7552500"/>
                <a:gd name="connsiteY10" fmla="*/ 2643718 h 6022987"/>
                <a:gd name="connsiteX11" fmla="*/ 7347070 w 7552500"/>
                <a:gd name="connsiteY11" fmla="*/ 2930771 h 6022987"/>
                <a:gd name="connsiteX12" fmla="*/ 7216020 w 7552500"/>
                <a:gd name="connsiteY12" fmla="*/ 3207191 h 6022987"/>
                <a:gd name="connsiteX13" fmla="*/ 7067260 w 7552500"/>
                <a:gd name="connsiteY13" fmla="*/ 3441086 h 6022987"/>
                <a:gd name="connsiteX14" fmla="*/ 6883082 w 7552500"/>
                <a:gd name="connsiteY14" fmla="*/ 3678524 h 6022987"/>
                <a:gd name="connsiteX15" fmla="*/ 6652858 w 7552500"/>
                <a:gd name="connsiteY15" fmla="*/ 3908876 h 6022987"/>
                <a:gd name="connsiteX16" fmla="*/ 6380130 w 7552500"/>
                <a:gd name="connsiteY16" fmla="*/ 4149858 h 6022987"/>
                <a:gd name="connsiteX17" fmla="*/ 6064902 w 7552500"/>
                <a:gd name="connsiteY17" fmla="*/ 4387296 h 6022987"/>
                <a:gd name="connsiteX18" fmla="*/ 5717794 w 7552500"/>
                <a:gd name="connsiteY18" fmla="*/ 4624734 h 6022987"/>
                <a:gd name="connsiteX19" fmla="*/ 5338812 w 7552500"/>
                <a:gd name="connsiteY19" fmla="*/ 4851541 h 6022987"/>
                <a:gd name="connsiteX20" fmla="*/ 4927950 w 7552500"/>
                <a:gd name="connsiteY20" fmla="*/ 5067716 h 6022987"/>
                <a:gd name="connsiteX21" fmla="*/ 4485212 w 7552500"/>
                <a:gd name="connsiteY21" fmla="*/ 5280348 h 6022987"/>
                <a:gd name="connsiteX22" fmla="*/ 4021223 w 7552500"/>
                <a:gd name="connsiteY22" fmla="*/ 5485892 h 6022987"/>
                <a:gd name="connsiteX23" fmla="*/ 3525357 w 7552500"/>
                <a:gd name="connsiteY23" fmla="*/ 5670173 h 6022987"/>
                <a:gd name="connsiteX24" fmla="*/ 3015322 w 7552500"/>
                <a:gd name="connsiteY24" fmla="*/ 5840278 h 6022987"/>
                <a:gd name="connsiteX25" fmla="*/ 2476953 w 7552500"/>
                <a:gd name="connsiteY25" fmla="*/ 5989120 h 6022987"/>
                <a:gd name="connsiteX26" fmla="*/ 2337996 w 7552500"/>
                <a:gd name="connsiteY26" fmla="*/ 6022987 h 6022987"/>
                <a:gd name="connsiteX27" fmla="*/ 0 w 7552500"/>
                <a:gd name="connsiteY27" fmla="*/ 6022987 h 6022987"/>
                <a:gd name="connsiteX28" fmla="*/ 8246 w 7552500"/>
                <a:gd name="connsiteY28" fmla="*/ 6021014 h 6022987"/>
                <a:gd name="connsiteX29" fmla="*/ 337644 w 7552500"/>
                <a:gd name="connsiteY29" fmla="*/ 5946593 h 6022987"/>
                <a:gd name="connsiteX30" fmla="*/ 677667 w 7552500"/>
                <a:gd name="connsiteY30" fmla="*/ 5857996 h 6022987"/>
                <a:gd name="connsiteX31" fmla="*/ 1017689 w 7552500"/>
                <a:gd name="connsiteY31" fmla="*/ 5769401 h 6022987"/>
                <a:gd name="connsiteX32" fmla="*/ 1364796 w 7552500"/>
                <a:gd name="connsiteY32" fmla="*/ 5670173 h 6022987"/>
                <a:gd name="connsiteX33" fmla="*/ 1718986 w 7552500"/>
                <a:gd name="connsiteY33" fmla="*/ 5560312 h 6022987"/>
                <a:gd name="connsiteX34" fmla="*/ 2066092 w 7552500"/>
                <a:gd name="connsiteY34" fmla="*/ 5443365 h 6022987"/>
                <a:gd name="connsiteX35" fmla="*/ 2420283 w 7552500"/>
                <a:gd name="connsiteY35" fmla="*/ 5319330 h 6022987"/>
                <a:gd name="connsiteX36" fmla="*/ 2767388 w 7552500"/>
                <a:gd name="connsiteY36" fmla="*/ 5191751 h 6022987"/>
                <a:gd name="connsiteX37" fmla="*/ 3114496 w 7552500"/>
                <a:gd name="connsiteY37" fmla="*/ 5049997 h 6022987"/>
                <a:gd name="connsiteX38" fmla="*/ 3458060 w 7552500"/>
                <a:gd name="connsiteY38" fmla="*/ 4897611 h 6022987"/>
                <a:gd name="connsiteX39" fmla="*/ 3790999 w 7552500"/>
                <a:gd name="connsiteY39" fmla="*/ 4734594 h 6022987"/>
                <a:gd name="connsiteX40" fmla="*/ 4109771 w 7552500"/>
                <a:gd name="connsiteY40" fmla="*/ 4564489 h 6022987"/>
                <a:gd name="connsiteX41" fmla="*/ 4432084 w 7552500"/>
                <a:gd name="connsiteY41" fmla="*/ 4387296 h 6022987"/>
                <a:gd name="connsiteX42" fmla="*/ 4729604 w 7552500"/>
                <a:gd name="connsiteY42" fmla="*/ 4195927 h 6022987"/>
                <a:gd name="connsiteX43" fmla="*/ 5016498 w 7552500"/>
                <a:gd name="connsiteY43" fmla="*/ 3997471 h 6022987"/>
                <a:gd name="connsiteX44" fmla="*/ 5289224 w 7552500"/>
                <a:gd name="connsiteY44" fmla="*/ 3788384 h 6022987"/>
                <a:gd name="connsiteX45" fmla="*/ 5547784 w 7552500"/>
                <a:gd name="connsiteY45" fmla="*/ 3568665 h 6022987"/>
                <a:gd name="connsiteX46" fmla="*/ 5785090 w 7552500"/>
                <a:gd name="connsiteY46" fmla="*/ 3338314 h 6022987"/>
                <a:gd name="connsiteX47" fmla="*/ 5997606 w 7552500"/>
                <a:gd name="connsiteY47" fmla="*/ 3093788 h 6022987"/>
                <a:gd name="connsiteX48" fmla="*/ 6195950 w 7552500"/>
                <a:gd name="connsiteY48" fmla="*/ 2842174 h 6022987"/>
                <a:gd name="connsiteX49" fmla="*/ 6365962 w 7552500"/>
                <a:gd name="connsiteY49" fmla="*/ 2576384 h 6022987"/>
                <a:gd name="connsiteX50" fmla="*/ 6514722 w 7552500"/>
                <a:gd name="connsiteY50" fmla="*/ 2296420 h 6022987"/>
                <a:gd name="connsiteX51" fmla="*/ 6631608 w 7552500"/>
                <a:gd name="connsiteY51" fmla="*/ 2009367 h 6022987"/>
                <a:gd name="connsiteX52" fmla="*/ 6727238 w 7552500"/>
                <a:gd name="connsiteY52" fmla="*/ 1701052 h 6022987"/>
                <a:gd name="connsiteX53" fmla="*/ 6787450 w 7552500"/>
                <a:gd name="connsiteY53" fmla="*/ 1389193 h 6022987"/>
                <a:gd name="connsiteX54" fmla="*/ 6815784 w 7552500"/>
                <a:gd name="connsiteY54" fmla="*/ 1063157 h 6022987"/>
                <a:gd name="connsiteX55" fmla="*/ 6815784 w 7552500"/>
                <a:gd name="connsiteY55" fmla="*/ 722948 h 6022987"/>
                <a:gd name="connsiteX56" fmla="*/ 6773280 w 7552500"/>
                <a:gd name="connsiteY56" fmla="*/ 368561 h 6022987"/>
                <a:gd name="connsiteX57" fmla="*/ 6698900 w 7552500"/>
                <a:gd name="connsiteY57" fmla="*/ 0 h 602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552500" h="6022987">
                  <a:moveTo>
                    <a:pt x="6698900" y="0"/>
                  </a:moveTo>
                  <a:lnTo>
                    <a:pt x="6911416" y="216176"/>
                  </a:lnTo>
                  <a:lnTo>
                    <a:pt x="7102678" y="450071"/>
                  </a:lnTo>
                  <a:lnTo>
                    <a:pt x="7251438" y="694597"/>
                  </a:lnTo>
                  <a:lnTo>
                    <a:pt x="7375404" y="953298"/>
                  </a:lnTo>
                  <a:lnTo>
                    <a:pt x="7471036" y="1226175"/>
                  </a:lnTo>
                  <a:lnTo>
                    <a:pt x="7524166" y="1499052"/>
                  </a:lnTo>
                  <a:lnTo>
                    <a:pt x="7552500" y="1786105"/>
                  </a:lnTo>
                  <a:lnTo>
                    <a:pt x="7552500" y="2069614"/>
                  </a:lnTo>
                  <a:lnTo>
                    <a:pt x="7517080" y="2356665"/>
                  </a:lnTo>
                  <a:lnTo>
                    <a:pt x="7449786" y="2643718"/>
                  </a:lnTo>
                  <a:lnTo>
                    <a:pt x="7347070" y="2930771"/>
                  </a:lnTo>
                  <a:lnTo>
                    <a:pt x="7216020" y="3207191"/>
                  </a:lnTo>
                  <a:lnTo>
                    <a:pt x="7067260" y="3441086"/>
                  </a:lnTo>
                  <a:lnTo>
                    <a:pt x="6883082" y="3678524"/>
                  </a:lnTo>
                  <a:lnTo>
                    <a:pt x="6652858" y="3908876"/>
                  </a:lnTo>
                  <a:lnTo>
                    <a:pt x="6380130" y="4149858"/>
                  </a:lnTo>
                  <a:lnTo>
                    <a:pt x="6064902" y="4387296"/>
                  </a:lnTo>
                  <a:lnTo>
                    <a:pt x="5717794" y="4624734"/>
                  </a:lnTo>
                  <a:lnTo>
                    <a:pt x="5338812" y="4851541"/>
                  </a:lnTo>
                  <a:lnTo>
                    <a:pt x="4927950" y="5067716"/>
                  </a:lnTo>
                  <a:lnTo>
                    <a:pt x="4485212" y="5280348"/>
                  </a:lnTo>
                  <a:lnTo>
                    <a:pt x="4021223" y="5485892"/>
                  </a:lnTo>
                  <a:lnTo>
                    <a:pt x="3525357" y="5670173"/>
                  </a:lnTo>
                  <a:lnTo>
                    <a:pt x="3015322" y="5840278"/>
                  </a:lnTo>
                  <a:lnTo>
                    <a:pt x="2476953" y="5989120"/>
                  </a:lnTo>
                  <a:lnTo>
                    <a:pt x="2337996" y="6022987"/>
                  </a:lnTo>
                  <a:lnTo>
                    <a:pt x="0" y="6022987"/>
                  </a:lnTo>
                  <a:lnTo>
                    <a:pt x="8246" y="6021014"/>
                  </a:lnTo>
                  <a:lnTo>
                    <a:pt x="337644" y="5946593"/>
                  </a:lnTo>
                  <a:lnTo>
                    <a:pt x="677667" y="5857996"/>
                  </a:lnTo>
                  <a:lnTo>
                    <a:pt x="1017689" y="5769401"/>
                  </a:lnTo>
                  <a:lnTo>
                    <a:pt x="1364796" y="5670173"/>
                  </a:lnTo>
                  <a:lnTo>
                    <a:pt x="1718986" y="5560312"/>
                  </a:lnTo>
                  <a:lnTo>
                    <a:pt x="2066092" y="5443365"/>
                  </a:lnTo>
                  <a:lnTo>
                    <a:pt x="2420283" y="5319330"/>
                  </a:lnTo>
                  <a:lnTo>
                    <a:pt x="2767388" y="5191751"/>
                  </a:lnTo>
                  <a:lnTo>
                    <a:pt x="3114496" y="5049997"/>
                  </a:lnTo>
                  <a:lnTo>
                    <a:pt x="3458060" y="4897611"/>
                  </a:lnTo>
                  <a:lnTo>
                    <a:pt x="3790999" y="4734594"/>
                  </a:lnTo>
                  <a:lnTo>
                    <a:pt x="4109771" y="4564489"/>
                  </a:lnTo>
                  <a:lnTo>
                    <a:pt x="4432084" y="4387296"/>
                  </a:lnTo>
                  <a:lnTo>
                    <a:pt x="4729604" y="4195927"/>
                  </a:lnTo>
                  <a:lnTo>
                    <a:pt x="5016498" y="3997471"/>
                  </a:lnTo>
                  <a:lnTo>
                    <a:pt x="5289224" y="3788384"/>
                  </a:lnTo>
                  <a:lnTo>
                    <a:pt x="5547784" y="3568665"/>
                  </a:lnTo>
                  <a:lnTo>
                    <a:pt x="5785090" y="3338314"/>
                  </a:lnTo>
                  <a:lnTo>
                    <a:pt x="5997606" y="3093788"/>
                  </a:lnTo>
                  <a:lnTo>
                    <a:pt x="6195950" y="2842174"/>
                  </a:lnTo>
                  <a:lnTo>
                    <a:pt x="6365962" y="2576384"/>
                  </a:lnTo>
                  <a:lnTo>
                    <a:pt x="6514722" y="2296420"/>
                  </a:lnTo>
                  <a:lnTo>
                    <a:pt x="6631608" y="2009367"/>
                  </a:lnTo>
                  <a:lnTo>
                    <a:pt x="6727238" y="1701052"/>
                  </a:lnTo>
                  <a:lnTo>
                    <a:pt x="6787450" y="1389193"/>
                  </a:lnTo>
                  <a:lnTo>
                    <a:pt x="6815784" y="1063157"/>
                  </a:lnTo>
                  <a:lnTo>
                    <a:pt x="6815784" y="722948"/>
                  </a:lnTo>
                  <a:lnTo>
                    <a:pt x="6773280" y="368561"/>
                  </a:lnTo>
                  <a:lnTo>
                    <a:pt x="66989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2">
              <a:extLst>
                <a:ext uri="{FF2B5EF4-FFF2-40B4-BE49-F238E27FC236}">
                  <a16:creationId xmlns:a16="http://schemas.microsoft.com/office/drawing/2014/main" id="{8C07DFF4-8F45-4F5A-8BE7-BE9B8C2AC4D3}"/>
                </a:ext>
              </a:extLst>
            </p:cNvPr>
            <p:cNvSpPr/>
            <p:nvPr/>
          </p:nvSpPr>
          <p:spPr>
            <a:xfrm>
              <a:off x="-6805" y="1"/>
              <a:ext cx="5943923" cy="2214323"/>
            </a:xfrm>
            <a:custGeom>
              <a:avLst/>
              <a:gdLst>
                <a:gd name="connsiteX0" fmla="*/ 5222470 w 5943923"/>
                <a:gd name="connsiteY0" fmla="*/ 0 h 2214323"/>
                <a:gd name="connsiteX1" fmla="*/ 5943923 w 5943923"/>
                <a:gd name="connsiteY1" fmla="*/ 0 h 2214323"/>
                <a:gd name="connsiteX2" fmla="*/ 5798629 w 5943923"/>
                <a:gd name="connsiteY2" fmla="*/ 314878 h 2214323"/>
                <a:gd name="connsiteX3" fmla="*/ 5604211 w 5943923"/>
                <a:gd name="connsiteY3" fmla="*/ 654851 h 2214323"/>
                <a:gd name="connsiteX4" fmla="*/ 5361552 w 5943923"/>
                <a:gd name="connsiteY4" fmla="*/ 971750 h 2214323"/>
                <a:gd name="connsiteX5" fmla="*/ 5093539 w 5943923"/>
                <a:gd name="connsiteY5" fmla="*/ 1268205 h 2214323"/>
                <a:gd name="connsiteX6" fmla="*/ 4881800 w 5943923"/>
                <a:gd name="connsiteY6" fmla="*/ 1468256 h 2214323"/>
                <a:gd name="connsiteX7" fmla="*/ 4652322 w 5943923"/>
                <a:gd name="connsiteY7" fmla="*/ 1650440 h 2214323"/>
                <a:gd name="connsiteX8" fmla="*/ 4420378 w 5943923"/>
                <a:gd name="connsiteY8" fmla="*/ 1809728 h 2214323"/>
                <a:gd name="connsiteX9" fmla="*/ 4185968 w 5943923"/>
                <a:gd name="connsiteY9" fmla="*/ 1946120 h 2214323"/>
                <a:gd name="connsiteX10" fmla="*/ 3941498 w 5943923"/>
                <a:gd name="connsiteY10" fmla="*/ 2051960 h 2214323"/>
                <a:gd name="connsiteX11" fmla="*/ 3699650 w 5943923"/>
                <a:gd name="connsiteY11" fmla="*/ 2134927 h 2214323"/>
                <a:gd name="connsiteX12" fmla="*/ 3452820 w 5943923"/>
                <a:gd name="connsiteY12" fmla="*/ 2187356 h 2214323"/>
                <a:gd name="connsiteX13" fmla="*/ 3195906 w 5943923"/>
                <a:gd name="connsiteY13" fmla="*/ 2214323 h 2214323"/>
                <a:gd name="connsiteX14" fmla="*/ 3284960 w 5943923"/>
                <a:gd name="connsiteY14" fmla="*/ 2196875 h 2214323"/>
                <a:gd name="connsiteX15" fmla="*/ 3356246 w 5943923"/>
                <a:gd name="connsiteY15" fmla="*/ 2171722 h 2214323"/>
                <a:gd name="connsiteX16" fmla="*/ 3705228 w 5943923"/>
                <a:gd name="connsiteY16" fmla="*/ 1992554 h 2214323"/>
                <a:gd name="connsiteX17" fmla="*/ 4003420 w 5943923"/>
                <a:gd name="connsiteY17" fmla="*/ 1792841 h 2214323"/>
                <a:gd name="connsiteX18" fmla="*/ 4278773 w 5943923"/>
                <a:gd name="connsiteY18" fmla="*/ 1580323 h 2214323"/>
                <a:gd name="connsiteX19" fmla="*/ 4510960 w 5943923"/>
                <a:gd name="connsiteY19" fmla="*/ 1349839 h 2214323"/>
                <a:gd name="connsiteX20" fmla="*/ 4715220 w 5943923"/>
                <a:gd name="connsiteY20" fmla="*/ 1106532 h 2214323"/>
                <a:gd name="connsiteX21" fmla="*/ 4889019 w 5943923"/>
                <a:gd name="connsiteY21" fmla="*/ 847847 h 2214323"/>
                <a:gd name="connsiteX22" fmla="*/ 5027275 w 5943923"/>
                <a:gd name="connsiteY22" fmla="*/ 573768 h 2214323"/>
                <a:gd name="connsiteX23" fmla="*/ 5140123 w 5943923"/>
                <a:gd name="connsiteY23" fmla="*/ 294503 h 2214323"/>
                <a:gd name="connsiteX24" fmla="*/ 4451435 w 5943923"/>
                <a:gd name="connsiteY24" fmla="*/ 0 h 2214323"/>
                <a:gd name="connsiteX25" fmla="*/ 4868621 w 5943923"/>
                <a:gd name="connsiteY25" fmla="*/ 0 h 2214323"/>
                <a:gd name="connsiteX26" fmla="*/ 4799993 w 5943923"/>
                <a:gd name="connsiteY26" fmla="*/ 277369 h 2214323"/>
                <a:gd name="connsiteX27" fmla="*/ 4702232 w 5943923"/>
                <a:gd name="connsiteY27" fmla="*/ 551793 h 2214323"/>
                <a:gd name="connsiteX28" fmla="*/ 4573988 w 5943923"/>
                <a:gd name="connsiteY28" fmla="*/ 815944 h 2214323"/>
                <a:gd name="connsiteX29" fmla="*/ 4415327 w 5943923"/>
                <a:gd name="connsiteY29" fmla="*/ 1049457 h 2214323"/>
                <a:gd name="connsiteX30" fmla="*/ 4228719 w 5943923"/>
                <a:gd name="connsiteY30" fmla="*/ 1275242 h 2214323"/>
                <a:gd name="connsiteX31" fmla="*/ 4024387 w 5943923"/>
                <a:gd name="connsiteY31" fmla="*/ 1478074 h 2214323"/>
                <a:gd name="connsiteX32" fmla="*/ 3792167 w 5943923"/>
                <a:gd name="connsiteY32" fmla="*/ 1657910 h 2214323"/>
                <a:gd name="connsiteX33" fmla="*/ 3537137 w 5943923"/>
                <a:gd name="connsiteY33" fmla="*/ 1814778 h 2214323"/>
                <a:gd name="connsiteX34" fmla="*/ 3256773 w 5943923"/>
                <a:gd name="connsiteY34" fmla="*/ 1946115 h 2214323"/>
                <a:gd name="connsiteX35" fmla="*/ 2963791 w 5943923"/>
                <a:gd name="connsiteY35" fmla="*/ 2049422 h 2214323"/>
                <a:gd name="connsiteX36" fmla="*/ 2688792 w 5943923"/>
                <a:gd name="connsiteY36" fmla="*/ 2109541 h 2214323"/>
                <a:gd name="connsiteX37" fmla="*/ 2385903 w 5943923"/>
                <a:gd name="connsiteY37" fmla="*/ 2146671 h 2214323"/>
                <a:gd name="connsiteX38" fmla="*/ 2055178 w 5943923"/>
                <a:gd name="connsiteY38" fmla="*/ 2145548 h 2214323"/>
                <a:gd name="connsiteX39" fmla="*/ 1686382 w 5943923"/>
                <a:gd name="connsiteY39" fmla="*/ 2121395 h 2214323"/>
                <a:gd name="connsiteX40" fmla="*/ 1289734 w 5943923"/>
                <a:gd name="connsiteY40" fmla="*/ 2064073 h 2214323"/>
                <a:gd name="connsiteX41" fmla="*/ 870279 w 5943923"/>
                <a:gd name="connsiteY41" fmla="*/ 1983779 h 2214323"/>
                <a:gd name="connsiteX42" fmla="*/ 435680 w 5943923"/>
                <a:gd name="connsiteY42" fmla="*/ 1872905 h 2214323"/>
                <a:gd name="connsiteX43" fmla="*/ 0 w 5943923"/>
                <a:gd name="connsiteY43" fmla="*/ 1735873 h 2214323"/>
                <a:gd name="connsiteX44" fmla="*/ 0 w 5943923"/>
                <a:gd name="connsiteY44" fmla="*/ 851475 h 2214323"/>
                <a:gd name="connsiteX45" fmla="*/ 121569 w 5943923"/>
                <a:gd name="connsiteY45" fmla="*/ 887279 h 2214323"/>
                <a:gd name="connsiteX46" fmla="*/ 472347 w 5943923"/>
                <a:gd name="connsiteY46" fmla="*/ 964797 h 2214323"/>
                <a:gd name="connsiteX47" fmla="*/ 820630 w 5943923"/>
                <a:gd name="connsiteY47" fmla="*/ 1029588 h 2214323"/>
                <a:gd name="connsiteX48" fmla="*/ 1166438 w 5943923"/>
                <a:gd name="connsiteY48" fmla="*/ 1076553 h 2214323"/>
                <a:gd name="connsiteX49" fmla="*/ 1509770 w 5943923"/>
                <a:gd name="connsiteY49" fmla="*/ 1105705 h 2214323"/>
                <a:gd name="connsiteX50" fmla="*/ 1845564 w 5943923"/>
                <a:gd name="connsiteY50" fmla="*/ 1111941 h 2214323"/>
                <a:gd name="connsiteX51" fmla="*/ 2173837 w 5943923"/>
                <a:gd name="connsiteY51" fmla="*/ 1090162 h 2214323"/>
                <a:gd name="connsiteX52" fmla="*/ 2497079 w 5943923"/>
                <a:gd name="connsiteY52" fmla="*/ 1053099 h 2214323"/>
                <a:gd name="connsiteX53" fmla="*/ 2810269 w 5943923"/>
                <a:gd name="connsiteY53" fmla="*/ 985477 h 2214323"/>
                <a:gd name="connsiteX54" fmla="*/ 3118474 w 5943923"/>
                <a:gd name="connsiteY54" fmla="*/ 892396 h 2214323"/>
                <a:gd name="connsiteX55" fmla="*/ 3408974 w 5943923"/>
                <a:gd name="connsiteY55" fmla="*/ 771270 h 2214323"/>
                <a:gd name="connsiteX56" fmla="*/ 3699600 w 5943923"/>
                <a:gd name="connsiteY56" fmla="*/ 619612 h 2214323"/>
                <a:gd name="connsiteX57" fmla="*/ 3967439 w 5943923"/>
                <a:gd name="connsiteY57" fmla="*/ 439899 h 2214323"/>
                <a:gd name="connsiteX58" fmla="*/ 4222690 w 5943923"/>
                <a:gd name="connsiteY58" fmla="*/ 227067 h 221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43923" h="2214323">
                  <a:moveTo>
                    <a:pt x="5222470" y="0"/>
                  </a:moveTo>
                  <a:lnTo>
                    <a:pt x="5943923" y="0"/>
                  </a:lnTo>
                  <a:lnTo>
                    <a:pt x="5798629" y="314878"/>
                  </a:lnTo>
                  <a:lnTo>
                    <a:pt x="5604211" y="654851"/>
                  </a:lnTo>
                  <a:lnTo>
                    <a:pt x="5361552" y="971750"/>
                  </a:lnTo>
                  <a:lnTo>
                    <a:pt x="5093539" y="1268205"/>
                  </a:lnTo>
                  <a:lnTo>
                    <a:pt x="4881800" y="1468256"/>
                  </a:lnTo>
                  <a:lnTo>
                    <a:pt x="4652322" y="1650440"/>
                  </a:lnTo>
                  <a:lnTo>
                    <a:pt x="4420378" y="1809728"/>
                  </a:lnTo>
                  <a:lnTo>
                    <a:pt x="4185968" y="1946120"/>
                  </a:lnTo>
                  <a:lnTo>
                    <a:pt x="3941498" y="2051960"/>
                  </a:lnTo>
                  <a:lnTo>
                    <a:pt x="3699650" y="2134927"/>
                  </a:lnTo>
                  <a:lnTo>
                    <a:pt x="3452820" y="2187356"/>
                  </a:lnTo>
                  <a:lnTo>
                    <a:pt x="3195906" y="2214323"/>
                  </a:lnTo>
                  <a:lnTo>
                    <a:pt x="3284960" y="2196875"/>
                  </a:lnTo>
                  <a:lnTo>
                    <a:pt x="3356246" y="2171722"/>
                  </a:lnTo>
                  <a:lnTo>
                    <a:pt x="3705228" y="1992554"/>
                  </a:lnTo>
                  <a:lnTo>
                    <a:pt x="4003420" y="1792841"/>
                  </a:lnTo>
                  <a:lnTo>
                    <a:pt x="4278773" y="1580323"/>
                  </a:lnTo>
                  <a:lnTo>
                    <a:pt x="4510960" y="1349839"/>
                  </a:lnTo>
                  <a:lnTo>
                    <a:pt x="4715220" y="1106532"/>
                  </a:lnTo>
                  <a:lnTo>
                    <a:pt x="4889019" y="847847"/>
                  </a:lnTo>
                  <a:lnTo>
                    <a:pt x="5027275" y="573768"/>
                  </a:lnTo>
                  <a:lnTo>
                    <a:pt x="5140123" y="294503"/>
                  </a:lnTo>
                  <a:close/>
                  <a:moveTo>
                    <a:pt x="4451435" y="0"/>
                  </a:moveTo>
                  <a:lnTo>
                    <a:pt x="4868621" y="0"/>
                  </a:lnTo>
                  <a:lnTo>
                    <a:pt x="4799993" y="277369"/>
                  </a:lnTo>
                  <a:lnTo>
                    <a:pt x="4702232" y="551793"/>
                  </a:lnTo>
                  <a:lnTo>
                    <a:pt x="4573988" y="815944"/>
                  </a:lnTo>
                  <a:lnTo>
                    <a:pt x="4415327" y="1049457"/>
                  </a:lnTo>
                  <a:lnTo>
                    <a:pt x="4228719" y="1275242"/>
                  </a:lnTo>
                  <a:lnTo>
                    <a:pt x="4024387" y="1478074"/>
                  </a:lnTo>
                  <a:lnTo>
                    <a:pt x="3792167" y="1657910"/>
                  </a:lnTo>
                  <a:lnTo>
                    <a:pt x="3537137" y="1814778"/>
                  </a:lnTo>
                  <a:lnTo>
                    <a:pt x="3256773" y="1946115"/>
                  </a:lnTo>
                  <a:lnTo>
                    <a:pt x="2963791" y="2049422"/>
                  </a:lnTo>
                  <a:lnTo>
                    <a:pt x="2688792" y="2109541"/>
                  </a:lnTo>
                  <a:lnTo>
                    <a:pt x="2385903" y="2146671"/>
                  </a:lnTo>
                  <a:lnTo>
                    <a:pt x="2055178" y="2145548"/>
                  </a:lnTo>
                  <a:lnTo>
                    <a:pt x="1686382" y="2121395"/>
                  </a:lnTo>
                  <a:lnTo>
                    <a:pt x="1289734" y="2064073"/>
                  </a:lnTo>
                  <a:lnTo>
                    <a:pt x="870279" y="1983779"/>
                  </a:lnTo>
                  <a:lnTo>
                    <a:pt x="435680" y="1872905"/>
                  </a:lnTo>
                  <a:lnTo>
                    <a:pt x="0" y="1735873"/>
                  </a:lnTo>
                  <a:lnTo>
                    <a:pt x="0" y="851475"/>
                  </a:lnTo>
                  <a:lnTo>
                    <a:pt x="121569" y="887279"/>
                  </a:lnTo>
                  <a:lnTo>
                    <a:pt x="472347" y="964797"/>
                  </a:lnTo>
                  <a:lnTo>
                    <a:pt x="820630" y="1029588"/>
                  </a:lnTo>
                  <a:lnTo>
                    <a:pt x="1166438" y="1076553"/>
                  </a:lnTo>
                  <a:lnTo>
                    <a:pt x="1509770" y="1105705"/>
                  </a:lnTo>
                  <a:lnTo>
                    <a:pt x="1845564" y="1111941"/>
                  </a:lnTo>
                  <a:lnTo>
                    <a:pt x="2173837" y="1090162"/>
                  </a:lnTo>
                  <a:lnTo>
                    <a:pt x="2497079" y="1053099"/>
                  </a:lnTo>
                  <a:lnTo>
                    <a:pt x="2810269" y="985477"/>
                  </a:lnTo>
                  <a:lnTo>
                    <a:pt x="3118474" y="892396"/>
                  </a:lnTo>
                  <a:lnTo>
                    <a:pt x="3408974" y="771270"/>
                  </a:lnTo>
                  <a:lnTo>
                    <a:pt x="3699600" y="619612"/>
                  </a:lnTo>
                  <a:lnTo>
                    <a:pt x="3967439" y="439899"/>
                  </a:lnTo>
                  <a:lnTo>
                    <a:pt x="4222690" y="2270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83">
              <a:extLst>
                <a:ext uri="{FF2B5EF4-FFF2-40B4-BE49-F238E27FC236}">
                  <a16:creationId xmlns:a16="http://schemas.microsoft.com/office/drawing/2014/main" id="{8FE08239-1D70-44CD-8324-64D6A7611BE5}"/>
                </a:ext>
              </a:extLst>
            </p:cNvPr>
            <p:cNvSpPr/>
            <p:nvPr/>
          </p:nvSpPr>
          <p:spPr>
            <a:xfrm>
              <a:off x="5593118" y="5237032"/>
              <a:ext cx="3550882" cy="1620969"/>
            </a:xfrm>
            <a:custGeom>
              <a:avLst/>
              <a:gdLst>
                <a:gd name="connsiteX0" fmla="*/ 3550882 w 3550882"/>
                <a:gd name="connsiteY0" fmla="*/ 457396 h 1620969"/>
                <a:gd name="connsiteX1" fmla="*/ 3550882 w 3550882"/>
                <a:gd name="connsiteY1" fmla="*/ 1454920 h 1620969"/>
                <a:gd name="connsiteX2" fmla="*/ 3430610 w 3550882"/>
                <a:gd name="connsiteY2" fmla="*/ 1439037 h 1620969"/>
                <a:gd name="connsiteX3" fmla="*/ 3095480 w 3550882"/>
                <a:gd name="connsiteY3" fmla="*/ 1423818 h 1620969"/>
                <a:gd name="connsiteX4" fmla="*/ 2766088 w 3550882"/>
                <a:gd name="connsiteY4" fmla="*/ 1445140 h 1620969"/>
                <a:gd name="connsiteX5" fmla="*/ 2430808 w 3550882"/>
                <a:gd name="connsiteY5" fmla="*/ 1502238 h 1620969"/>
                <a:gd name="connsiteX6" fmla="*/ 2088716 w 3550882"/>
                <a:gd name="connsiteY6" fmla="*/ 1591550 h 1620969"/>
                <a:gd name="connsiteX7" fmla="*/ 2013922 w 3550882"/>
                <a:gd name="connsiteY7" fmla="*/ 1620969 h 1620969"/>
                <a:gd name="connsiteX8" fmla="*/ 1559467 w 3550882"/>
                <a:gd name="connsiteY8" fmla="*/ 1620969 h 1620969"/>
                <a:gd name="connsiteX9" fmla="*/ 1739011 w 3550882"/>
                <a:gd name="connsiteY9" fmla="*/ 1374703 h 1620969"/>
                <a:gd name="connsiteX10" fmla="*/ 1945839 w 3550882"/>
                <a:gd name="connsiteY10" fmla="*/ 1160929 h 1620969"/>
                <a:gd name="connsiteX11" fmla="*/ 2173428 w 3550882"/>
                <a:gd name="connsiteY11" fmla="*/ 968362 h 1620969"/>
                <a:gd name="connsiteX12" fmla="*/ 2422711 w 3550882"/>
                <a:gd name="connsiteY12" fmla="*/ 800561 h 1620969"/>
                <a:gd name="connsiteX13" fmla="*/ 2683152 w 3550882"/>
                <a:gd name="connsiteY13" fmla="*/ 675503 h 1620969"/>
                <a:gd name="connsiteX14" fmla="*/ 2964353 w 3550882"/>
                <a:gd name="connsiteY14" fmla="*/ 571653 h 1620969"/>
                <a:gd name="connsiteX15" fmla="*/ 3249435 w 3550882"/>
                <a:gd name="connsiteY15" fmla="*/ 497224 h 1620969"/>
                <a:gd name="connsiteX16" fmla="*/ 3547374 w 3550882"/>
                <a:gd name="connsiteY16" fmla="*/ 457484 h 1620969"/>
                <a:gd name="connsiteX17" fmla="*/ 3347089 w 3550882"/>
                <a:gd name="connsiteY17" fmla="*/ 0 h 1620969"/>
                <a:gd name="connsiteX18" fmla="*/ 3550882 w 3550882"/>
                <a:gd name="connsiteY18" fmla="*/ 24111 h 1620969"/>
                <a:gd name="connsiteX19" fmla="*/ 3550882 w 3550882"/>
                <a:gd name="connsiteY19" fmla="*/ 221748 h 1620969"/>
                <a:gd name="connsiteX20" fmla="*/ 3429816 w 3550882"/>
                <a:gd name="connsiteY20" fmla="*/ 229482 h 1620969"/>
                <a:gd name="connsiteX21" fmla="*/ 3076910 w 3550882"/>
                <a:gd name="connsiteY21" fmla="*/ 275965 h 1620969"/>
                <a:gd name="connsiteX22" fmla="*/ 2752962 w 3550882"/>
                <a:gd name="connsiteY22" fmla="*/ 360540 h 1620969"/>
                <a:gd name="connsiteX23" fmla="*/ 2447134 w 3550882"/>
                <a:gd name="connsiteY23" fmla="*/ 470819 h 1620969"/>
                <a:gd name="connsiteX24" fmla="*/ 2160354 w 3550882"/>
                <a:gd name="connsiteY24" fmla="*/ 610369 h 1620969"/>
                <a:gd name="connsiteX25" fmla="*/ 1897111 w 3550882"/>
                <a:gd name="connsiteY25" fmla="*/ 781809 h 1620969"/>
                <a:gd name="connsiteX26" fmla="*/ 1653682 w 3550882"/>
                <a:gd name="connsiteY26" fmla="*/ 970902 h 1620969"/>
                <a:gd name="connsiteX27" fmla="*/ 1429305 w 3550882"/>
                <a:gd name="connsiteY27" fmla="*/ 1189263 h 1620969"/>
                <a:gd name="connsiteX28" fmla="*/ 1217625 w 3550882"/>
                <a:gd name="connsiteY28" fmla="*/ 1427134 h 1620969"/>
                <a:gd name="connsiteX29" fmla="*/ 1079538 w 3550882"/>
                <a:gd name="connsiteY29" fmla="*/ 1620969 h 1620969"/>
                <a:gd name="connsiteX30" fmla="*/ 0 w 3550882"/>
                <a:gd name="connsiteY30" fmla="*/ 1620969 h 1620969"/>
                <a:gd name="connsiteX31" fmla="*/ 158247 w 3550882"/>
                <a:gd name="connsiteY31" fmla="*/ 1418387 h 1620969"/>
                <a:gd name="connsiteX32" fmla="*/ 444200 w 3550882"/>
                <a:gd name="connsiteY32" fmla="*/ 1115477 h 1620969"/>
                <a:gd name="connsiteX33" fmla="*/ 753698 w 3550882"/>
                <a:gd name="connsiteY33" fmla="*/ 844459 h 1620969"/>
                <a:gd name="connsiteX34" fmla="*/ 1081472 w 3550882"/>
                <a:gd name="connsiteY34" fmla="*/ 614327 h 1620969"/>
                <a:gd name="connsiteX35" fmla="*/ 1428290 w 3550882"/>
                <a:gd name="connsiteY35" fmla="*/ 413453 h 1620969"/>
                <a:gd name="connsiteX36" fmla="*/ 1805932 w 3550882"/>
                <a:gd name="connsiteY36" fmla="*/ 257796 h 1620969"/>
                <a:gd name="connsiteX37" fmla="*/ 2195496 w 3550882"/>
                <a:gd name="connsiteY37" fmla="*/ 133264 h 1620969"/>
                <a:gd name="connsiteX38" fmla="*/ 2485704 w 3550882"/>
                <a:gd name="connsiteY38" fmla="*/ 65106 h 1620969"/>
                <a:gd name="connsiteX39" fmla="*/ 2782420 w 3550882"/>
                <a:gd name="connsiteY39" fmla="*/ 21877 h 1620969"/>
                <a:gd name="connsiteX40" fmla="*/ 3069549 w 3550882"/>
                <a:gd name="connsiteY40" fmla="*/ 173 h 162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550882" h="1620969">
                  <a:moveTo>
                    <a:pt x="3550882" y="457396"/>
                  </a:moveTo>
                  <a:lnTo>
                    <a:pt x="3550882" y="1454920"/>
                  </a:lnTo>
                  <a:lnTo>
                    <a:pt x="3430610" y="1439037"/>
                  </a:lnTo>
                  <a:lnTo>
                    <a:pt x="3095480" y="1423818"/>
                  </a:lnTo>
                  <a:lnTo>
                    <a:pt x="2766088" y="1445140"/>
                  </a:lnTo>
                  <a:lnTo>
                    <a:pt x="2430808" y="1502238"/>
                  </a:lnTo>
                  <a:lnTo>
                    <a:pt x="2088716" y="1591550"/>
                  </a:lnTo>
                  <a:lnTo>
                    <a:pt x="2013922" y="1620969"/>
                  </a:lnTo>
                  <a:lnTo>
                    <a:pt x="1559467" y="1620969"/>
                  </a:lnTo>
                  <a:lnTo>
                    <a:pt x="1739011" y="1374703"/>
                  </a:lnTo>
                  <a:lnTo>
                    <a:pt x="1945839" y="1160929"/>
                  </a:lnTo>
                  <a:lnTo>
                    <a:pt x="2173428" y="968362"/>
                  </a:lnTo>
                  <a:lnTo>
                    <a:pt x="2422711" y="800561"/>
                  </a:lnTo>
                  <a:lnTo>
                    <a:pt x="2683152" y="675503"/>
                  </a:lnTo>
                  <a:lnTo>
                    <a:pt x="2964353" y="571653"/>
                  </a:lnTo>
                  <a:lnTo>
                    <a:pt x="3249435" y="497224"/>
                  </a:lnTo>
                  <a:lnTo>
                    <a:pt x="3547374" y="457484"/>
                  </a:lnTo>
                  <a:close/>
                  <a:moveTo>
                    <a:pt x="3347089" y="0"/>
                  </a:moveTo>
                  <a:lnTo>
                    <a:pt x="3550882" y="24111"/>
                  </a:lnTo>
                  <a:lnTo>
                    <a:pt x="3550882" y="221748"/>
                  </a:lnTo>
                  <a:lnTo>
                    <a:pt x="3429816" y="229482"/>
                  </a:lnTo>
                  <a:lnTo>
                    <a:pt x="3076910" y="275965"/>
                  </a:lnTo>
                  <a:lnTo>
                    <a:pt x="2752962" y="360540"/>
                  </a:lnTo>
                  <a:lnTo>
                    <a:pt x="2447134" y="470819"/>
                  </a:lnTo>
                  <a:lnTo>
                    <a:pt x="2160354" y="610369"/>
                  </a:lnTo>
                  <a:lnTo>
                    <a:pt x="1897111" y="781809"/>
                  </a:lnTo>
                  <a:lnTo>
                    <a:pt x="1653682" y="970902"/>
                  </a:lnTo>
                  <a:lnTo>
                    <a:pt x="1429305" y="1189263"/>
                  </a:lnTo>
                  <a:lnTo>
                    <a:pt x="1217625" y="1427134"/>
                  </a:lnTo>
                  <a:lnTo>
                    <a:pt x="1079538" y="1620969"/>
                  </a:lnTo>
                  <a:lnTo>
                    <a:pt x="0" y="1620969"/>
                  </a:lnTo>
                  <a:lnTo>
                    <a:pt x="158247" y="1418387"/>
                  </a:lnTo>
                  <a:lnTo>
                    <a:pt x="444200" y="1115477"/>
                  </a:lnTo>
                  <a:lnTo>
                    <a:pt x="753698" y="844459"/>
                  </a:lnTo>
                  <a:lnTo>
                    <a:pt x="1081472" y="614327"/>
                  </a:lnTo>
                  <a:lnTo>
                    <a:pt x="1428290" y="413453"/>
                  </a:lnTo>
                  <a:lnTo>
                    <a:pt x="1805932" y="257796"/>
                  </a:lnTo>
                  <a:lnTo>
                    <a:pt x="2195496" y="133264"/>
                  </a:lnTo>
                  <a:lnTo>
                    <a:pt x="2485704" y="65106"/>
                  </a:lnTo>
                  <a:lnTo>
                    <a:pt x="2782420" y="21877"/>
                  </a:lnTo>
                  <a:lnTo>
                    <a:pt x="3069549" y="1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84">
              <a:extLst>
                <a:ext uri="{FF2B5EF4-FFF2-40B4-BE49-F238E27FC236}">
                  <a16:creationId xmlns:a16="http://schemas.microsoft.com/office/drawing/2014/main" id="{24F9912D-42CA-4B69-9012-860F57F3D0EB}"/>
                </a:ext>
              </a:extLst>
            </p:cNvPr>
            <p:cNvSpPr/>
            <p:nvPr/>
          </p:nvSpPr>
          <p:spPr>
            <a:xfrm>
              <a:off x="0" y="2558644"/>
              <a:ext cx="6427898" cy="4299357"/>
            </a:xfrm>
            <a:custGeom>
              <a:avLst/>
              <a:gdLst>
                <a:gd name="connsiteX0" fmla="*/ 3469310 w 6427898"/>
                <a:gd name="connsiteY0" fmla="*/ 1145878 h 4299357"/>
                <a:gd name="connsiteX1" fmla="*/ 3773399 w 6427898"/>
                <a:gd name="connsiteY1" fmla="*/ 1149960 h 4299357"/>
                <a:gd name="connsiteX2" fmla="*/ 4076255 w 6427898"/>
                <a:gd name="connsiteY2" fmla="*/ 1184359 h 4299357"/>
                <a:gd name="connsiteX3" fmla="*/ 4375886 w 6427898"/>
                <a:gd name="connsiteY3" fmla="*/ 1252263 h 4299357"/>
                <a:gd name="connsiteX4" fmla="*/ 4651528 w 6427898"/>
                <a:gd name="connsiteY4" fmla="*/ 1358437 h 4299357"/>
                <a:gd name="connsiteX5" fmla="*/ 4925939 w 6427898"/>
                <a:gd name="connsiteY5" fmla="*/ 1494926 h 4299357"/>
                <a:gd name="connsiteX6" fmla="*/ 5181171 w 6427898"/>
                <a:gd name="connsiteY6" fmla="*/ 1654928 h 4299357"/>
                <a:gd name="connsiteX7" fmla="*/ 5419601 w 6427898"/>
                <a:gd name="connsiteY7" fmla="*/ 1848814 h 4299357"/>
                <a:gd name="connsiteX8" fmla="*/ 5640046 w 6427898"/>
                <a:gd name="connsiteY8" fmla="*/ 2071398 h 4299357"/>
                <a:gd name="connsiteX9" fmla="*/ 5840498 w 6427898"/>
                <a:gd name="connsiteY9" fmla="*/ 2325865 h 4299357"/>
                <a:gd name="connsiteX10" fmla="*/ 6015387 w 6427898"/>
                <a:gd name="connsiteY10" fmla="*/ 2599849 h 4299357"/>
                <a:gd name="connsiteX11" fmla="*/ 6141995 w 6427898"/>
                <a:gd name="connsiteY11" fmla="*/ 2865772 h 4299357"/>
                <a:gd name="connsiteX12" fmla="*/ 6251808 w 6427898"/>
                <a:gd name="connsiteY12" fmla="*/ 3165577 h 4299357"/>
                <a:gd name="connsiteX13" fmla="*/ 6329257 w 6427898"/>
                <a:gd name="connsiteY13" fmla="*/ 3502839 h 4299357"/>
                <a:gd name="connsiteX14" fmla="*/ 6392286 w 6427898"/>
                <a:gd name="connsiteY14" fmla="*/ 3884364 h 4299357"/>
                <a:gd name="connsiteX15" fmla="*/ 6427898 w 6427898"/>
                <a:gd name="connsiteY15" fmla="*/ 4299357 h 4299357"/>
                <a:gd name="connsiteX16" fmla="*/ 5397967 w 6427898"/>
                <a:gd name="connsiteY16" fmla="*/ 4299357 h 4299357"/>
                <a:gd name="connsiteX17" fmla="*/ 5325873 w 6427898"/>
                <a:gd name="connsiteY17" fmla="*/ 3962051 h 4299357"/>
                <a:gd name="connsiteX18" fmla="*/ 5225672 w 6427898"/>
                <a:gd name="connsiteY18" fmla="*/ 3632733 h 4299357"/>
                <a:gd name="connsiteX19" fmla="*/ 5111091 w 6427898"/>
                <a:gd name="connsiteY19" fmla="*/ 3312170 h 4299357"/>
                <a:gd name="connsiteX20" fmla="*/ 4967762 w 6427898"/>
                <a:gd name="connsiteY20" fmla="*/ 3009114 h 4299357"/>
                <a:gd name="connsiteX21" fmla="*/ 4799675 w 6427898"/>
                <a:gd name="connsiteY21" fmla="*/ 2717191 h 4299357"/>
                <a:gd name="connsiteX22" fmla="*/ 4607219 w 6427898"/>
                <a:gd name="connsiteY22" fmla="*/ 2449968 h 4299357"/>
                <a:gd name="connsiteX23" fmla="*/ 4383624 w 6427898"/>
                <a:gd name="connsiteY23" fmla="*/ 2189876 h 4299357"/>
                <a:gd name="connsiteX24" fmla="*/ 4136857 w 6427898"/>
                <a:gd name="connsiteY24" fmla="*/ 1959666 h 4299357"/>
                <a:gd name="connsiteX25" fmla="*/ 3859332 w 6427898"/>
                <a:gd name="connsiteY25" fmla="*/ 1750158 h 4299357"/>
                <a:gd name="connsiteX26" fmla="*/ 3553058 w 6427898"/>
                <a:gd name="connsiteY26" fmla="*/ 1558158 h 4299357"/>
                <a:gd name="connsiteX27" fmla="*/ 3210033 w 6427898"/>
                <a:gd name="connsiteY27" fmla="*/ 1396421 h 4299357"/>
                <a:gd name="connsiteX28" fmla="*/ 2836252 w 6427898"/>
                <a:gd name="connsiteY28" fmla="*/ 1255382 h 4299357"/>
                <a:gd name="connsiteX29" fmla="*/ 3150801 w 6427898"/>
                <a:gd name="connsiteY29" fmla="*/ 1186064 h 4299357"/>
                <a:gd name="connsiteX30" fmla="*/ 2328703 w 6427898"/>
                <a:gd name="connsiteY30" fmla="*/ 0 h 4299357"/>
                <a:gd name="connsiteX31" fmla="*/ 2754596 w 6427898"/>
                <a:gd name="connsiteY31" fmla="*/ 489 h 4299357"/>
                <a:gd name="connsiteX32" fmla="*/ 3173258 w 6427898"/>
                <a:gd name="connsiteY32" fmla="*/ 40855 h 4299357"/>
                <a:gd name="connsiteX33" fmla="*/ 3574303 w 6427898"/>
                <a:gd name="connsiteY33" fmla="*/ 123484 h 4299357"/>
                <a:gd name="connsiteX34" fmla="*/ 3966921 w 6427898"/>
                <a:gd name="connsiteY34" fmla="*/ 240796 h 4299357"/>
                <a:gd name="connsiteX35" fmla="*/ 4347492 w 6427898"/>
                <a:gd name="connsiteY35" fmla="*/ 412748 h 4299357"/>
                <a:gd name="connsiteX36" fmla="*/ 4713255 w 6427898"/>
                <a:gd name="connsiteY36" fmla="*/ 615390 h 4299357"/>
                <a:gd name="connsiteX37" fmla="*/ 4967415 w 6427898"/>
                <a:gd name="connsiteY37" fmla="*/ 783602 h 4299357"/>
                <a:gd name="connsiteX38" fmla="*/ 5207583 w 6427898"/>
                <a:gd name="connsiteY38" fmla="*/ 974133 h 4299357"/>
                <a:gd name="connsiteX39" fmla="*/ 5425010 w 6427898"/>
                <a:gd name="connsiteY39" fmla="*/ 1172620 h 4299357"/>
                <a:gd name="connsiteX40" fmla="*/ 5619690 w 6427898"/>
                <a:gd name="connsiteY40" fmla="*/ 1379059 h 4299357"/>
                <a:gd name="connsiteX41" fmla="*/ 5785634 w 6427898"/>
                <a:gd name="connsiteY41" fmla="*/ 1603009 h 4299357"/>
                <a:gd name="connsiteX42" fmla="*/ 5927644 w 6427898"/>
                <a:gd name="connsiteY42" fmla="*/ 1829726 h 4299357"/>
                <a:gd name="connsiteX43" fmla="*/ 6039724 w 6427898"/>
                <a:gd name="connsiteY43" fmla="*/ 2068775 h 4299357"/>
                <a:gd name="connsiteX44" fmla="*/ 6128254 w 6427898"/>
                <a:gd name="connsiteY44" fmla="*/ 2324148 h 4299357"/>
                <a:gd name="connsiteX45" fmla="*/ 6089313 w 6427898"/>
                <a:gd name="connsiteY45" fmla="*/ 2237552 h 4299357"/>
                <a:gd name="connsiteX46" fmla="*/ 6046743 w 6427898"/>
                <a:gd name="connsiteY46" fmla="*/ 2170892 h 4299357"/>
                <a:gd name="connsiteX47" fmla="*/ 5781248 w 6427898"/>
                <a:gd name="connsiteY47" fmla="*/ 1857875 h 4299357"/>
                <a:gd name="connsiteX48" fmla="*/ 5506888 w 6427898"/>
                <a:gd name="connsiteY48" fmla="*/ 1601492 h 4299357"/>
                <a:gd name="connsiteX49" fmla="*/ 5224908 w 6427898"/>
                <a:gd name="connsiteY49" fmla="*/ 1371423 h 4299357"/>
                <a:gd name="connsiteX50" fmla="*/ 4934878 w 6427898"/>
                <a:gd name="connsiteY50" fmla="*/ 1189608 h 4299357"/>
                <a:gd name="connsiteX51" fmla="*/ 4638421 w 6427898"/>
                <a:gd name="connsiteY51" fmla="*/ 1039297 h 4299357"/>
                <a:gd name="connsiteX52" fmla="*/ 4333531 w 6427898"/>
                <a:gd name="connsiteY52" fmla="*/ 923679 h 4299357"/>
                <a:gd name="connsiteX53" fmla="*/ 4021404 w 6427898"/>
                <a:gd name="connsiteY53" fmla="*/ 847935 h 4299357"/>
                <a:gd name="connsiteX54" fmla="*/ 3710030 w 6427898"/>
                <a:gd name="connsiteY54" fmla="*/ 799312 h 4299357"/>
                <a:gd name="connsiteX55" fmla="*/ 3390226 w 6427898"/>
                <a:gd name="connsiteY55" fmla="*/ 785386 h 4299357"/>
                <a:gd name="connsiteX56" fmla="*/ 3064802 w 6427898"/>
                <a:gd name="connsiteY56" fmla="*/ 794587 h 4299357"/>
                <a:gd name="connsiteX57" fmla="*/ 2739326 w 6427898"/>
                <a:gd name="connsiteY57" fmla="*/ 839281 h 4299357"/>
                <a:gd name="connsiteX58" fmla="*/ 2416603 w 6427898"/>
                <a:gd name="connsiteY58" fmla="*/ 907916 h 4299357"/>
                <a:gd name="connsiteX59" fmla="*/ 2083082 w 6427898"/>
                <a:gd name="connsiteY59" fmla="*/ 1000866 h 4299357"/>
                <a:gd name="connsiteX60" fmla="*/ 1756298 w 6427898"/>
                <a:gd name="connsiteY60" fmla="*/ 1111379 h 4299357"/>
                <a:gd name="connsiteX61" fmla="*/ 1423099 w 6427898"/>
                <a:gd name="connsiteY61" fmla="*/ 1253389 h 4299357"/>
                <a:gd name="connsiteX62" fmla="*/ 1091459 w 6427898"/>
                <a:gd name="connsiteY62" fmla="*/ 1414151 h 4299357"/>
                <a:gd name="connsiteX63" fmla="*/ 760194 w 6427898"/>
                <a:gd name="connsiteY63" fmla="*/ 1588475 h 4299357"/>
                <a:gd name="connsiteX64" fmla="*/ 433685 w 6427898"/>
                <a:gd name="connsiteY64" fmla="*/ 1783544 h 4299357"/>
                <a:gd name="connsiteX65" fmla="*/ 104365 w 6427898"/>
                <a:gd name="connsiteY65" fmla="*/ 1990178 h 4299357"/>
                <a:gd name="connsiteX66" fmla="*/ 0 w 6427898"/>
                <a:gd name="connsiteY66" fmla="*/ 2065234 h 4299357"/>
                <a:gd name="connsiteX67" fmla="*/ 0 w 6427898"/>
                <a:gd name="connsiteY67" fmla="*/ 615282 h 4299357"/>
                <a:gd name="connsiteX68" fmla="*/ 93026 w 6427898"/>
                <a:gd name="connsiteY68" fmla="*/ 570605 h 4299357"/>
                <a:gd name="connsiteX69" fmla="*/ 549135 w 6427898"/>
                <a:gd name="connsiteY69" fmla="*/ 381268 h 4299357"/>
                <a:gd name="connsiteX70" fmla="*/ 1003184 w 6427898"/>
                <a:gd name="connsiteY70" fmla="*/ 230620 h 4299357"/>
                <a:gd name="connsiteX71" fmla="*/ 1451994 w 6427898"/>
                <a:gd name="connsiteY71" fmla="*/ 116660 h 4299357"/>
                <a:gd name="connsiteX72" fmla="*/ 1890370 w 6427898"/>
                <a:gd name="connsiteY72" fmla="*/ 40585 h 429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427898" h="4299357">
                  <a:moveTo>
                    <a:pt x="3469310" y="1145878"/>
                  </a:moveTo>
                  <a:lnTo>
                    <a:pt x="3773399" y="1149960"/>
                  </a:lnTo>
                  <a:lnTo>
                    <a:pt x="4076255" y="1184359"/>
                  </a:lnTo>
                  <a:lnTo>
                    <a:pt x="4375886" y="1252263"/>
                  </a:lnTo>
                  <a:lnTo>
                    <a:pt x="4651528" y="1358437"/>
                  </a:lnTo>
                  <a:lnTo>
                    <a:pt x="4925939" y="1494926"/>
                  </a:lnTo>
                  <a:lnTo>
                    <a:pt x="5181171" y="1654928"/>
                  </a:lnTo>
                  <a:lnTo>
                    <a:pt x="5419601" y="1848814"/>
                  </a:lnTo>
                  <a:lnTo>
                    <a:pt x="5640046" y="2071398"/>
                  </a:lnTo>
                  <a:lnTo>
                    <a:pt x="5840498" y="2325865"/>
                  </a:lnTo>
                  <a:lnTo>
                    <a:pt x="6015387" y="2599849"/>
                  </a:lnTo>
                  <a:lnTo>
                    <a:pt x="6141995" y="2865772"/>
                  </a:lnTo>
                  <a:lnTo>
                    <a:pt x="6251808" y="3165577"/>
                  </a:lnTo>
                  <a:lnTo>
                    <a:pt x="6329257" y="3502839"/>
                  </a:lnTo>
                  <a:lnTo>
                    <a:pt x="6392286" y="3884364"/>
                  </a:lnTo>
                  <a:lnTo>
                    <a:pt x="6427898" y="4299357"/>
                  </a:lnTo>
                  <a:lnTo>
                    <a:pt x="5397967" y="4299357"/>
                  </a:lnTo>
                  <a:lnTo>
                    <a:pt x="5325873" y="3962051"/>
                  </a:lnTo>
                  <a:lnTo>
                    <a:pt x="5225672" y="3632733"/>
                  </a:lnTo>
                  <a:lnTo>
                    <a:pt x="5111091" y="3312170"/>
                  </a:lnTo>
                  <a:lnTo>
                    <a:pt x="4967762" y="3009114"/>
                  </a:lnTo>
                  <a:lnTo>
                    <a:pt x="4799675" y="2717191"/>
                  </a:lnTo>
                  <a:lnTo>
                    <a:pt x="4607219" y="2449968"/>
                  </a:lnTo>
                  <a:lnTo>
                    <a:pt x="4383624" y="2189876"/>
                  </a:lnTo>
                  <a:lnTo>
                    <a:pt x="4136857" y="1959666"/>
                  </a:lnTo>
                  <a:lnTo>
                    <a:pt x="3859332" y="1750158"/>
                  </a:lnTo>
                  <a:lnTo>
                    <a:pt x="3553058" y="1558158"/>
                  </a:lnTo>
                  <a:lnTo>
                    <a:pt x="3210033" y="1396421"/>
                  </a:lnTo>
                  <a:lnTo>
                    <a:pt x="2836252" y="1255382"/>
                  </a:lnTo>
                  <a:lnTo>
                    <a:pt x="3150801" y="1186064"/>
                  </a:lnTo>
                  <a:close/>
                  <a:moveTo>
                    <a:pt x="2328703" y="0"/>
                  </a:moveTo>
                  <a:lnTo>
                    <a:pt x="2754596" y="489"/>
                  </a:lnTo>
                  <a:lnTo>
                    <a:pt x="3173258" y="40855"/>
                  </a:lnTo>
                  <a:lnTo>
                    <a:pt x="3574303" y="123484"/>
                  </a:lnTo>
                  <a:lnTo>
                    <a:pt x="3966921" y="240796"/>
                  </a:lnTo>
                  <a:lnTo>
                    <a:pt x="4347492" y="412748"/>
                  </a:lnTo>
                  <a:lnTo>
                    <a:pt x="4713255" y="615390"/>
                  </a:lnTo>
                  <a:lnTo>
                    <a:pt x="4967415" y="783602"/>
                  </a:lnTo>
                  <a:lnTo>
                    <a:pt x="5207583" y="974133"/>
                  </a:lnTo>
                  <a:lnTo>
                    <a:pt x="5425010" y="1172620"/>
                  </a:lnTo>
                  <a:lnTo>
                    <a:pt x="5619690" y="1379059"/>
                  </a:lnTo>
                  <a:lnTo>
                    <a:pt x="5785634" y="1603009"/>
                  </a:lnTo>
                  <a:lnTo>
                    <a:pt x="5927644" y="1829726"/>
                  </a:lnTo>
                  <a:lnTo>
                    <a:pt x="6039724" y="2068775"/>
                  </a:lnTo>
                  <a:lnTo>
                    <a:pt x="6128254" y="2324148"/>
                  </a:lnTo>
                  <a:lnTo>
                    <a:pt x="6089313" y="2237552"/>
                  </a:lnTo>
                  <a:lnTo>
                    <a:pt x="6046743" y="2170892"/>
                  </a:lnTo>
                  <a:lnTo>
                    <a:pt x="5781248" y="1857875"/>
                  </a:lnTo>
                  <a:lnTo>
                    <a:pt x="5506888" y="1601492"/>
                  </a:lnTo>
                  <a:lnTo>
                    <a:pt x="5224908" y="1371423"/>
                  </a:lnTo>
                  <a:lnTo>
                    <a:pt x="4934878" y="1189608"/>
                  </a:lnTo>
                  <a:lnTo>
                    <a:pt x="4638421" y="1039297"/>
                  </a:lnTo>
                  <a:lnTo>
                    <a:pt x="4333531" y="923679"/>
                  </a:lnTo>
                  <a:lnTo>
                    <a:pt x="4021404" y="847935"/>
                  </a:lnTo>
                  <a:lnTo>
                    <a:pt x="3710030" y="799312"/>
                  </a:lnTo>
                  <a:lnTo>
                    <a:pt x="3390226" y="785386"/>
                  </a:lnTo>
                  <a:lnTo>
                    <a:pt x="3064802" y="794587"/>
                  </a:lnTo>
                  <a:lnTo>
                    <a:pt x="2739326" y="839281"/>
                  </a:lnTo>
                  <a:lnTo>
                    <a:pt x="2416603" y="907916"/>
                  </a:lnTo>
                  <a:lnTo>
                    <a:pt x="2083082" y="1000866"/>
                  </a:lnTo>
                  <a:lnTo>
                    <a:pt x="1756298" y="1111379"/>
                  </a:lnTo>
                  <a:lnTo>
                    <a:pt x="1423099" y="1253389"/>
                  </a:lnTo>
                  <a:lnTo>
                    <a:pt x="1091459" y="1414151"/>
                  </a:lnTo>
                  <a:lnTo>
                    <a:pt x="760194" y="1588475"/>
                  </a:lnTo>
                  <a:lnTo>
                    <a:pt x="433685" y="1783544"/>
                  </a:lnTo>
                  <a:lnTo>
                    <a:pt x="104365" y="1990178"/>
                  </a:lnTo>
                  <a:lnTo>
                    <a:pt x="0" y="2065234"/>
                  </a:lnTo>
                  <a:lnTo>
                    <a:pt x="0" y="615282"/>
                  </a:lnTo>
                  <a:lnTo>
                    <a:pt x="93026" y="570605"/>
                  </a:lnTo>
                  <a:lnTo>
                    <a:pt x="549135" y="381268"/>
                  </a:lnTo>
                  <a:lnTo>
                    <a:pt x="1003184" y="230620"/>
                  </a:lnTo>
                  <a:lnTo>
                    <a:pt x="1451994" y="116660"/>
                  </a:lnTo>
                  <a:lnTo>
                    <a:pt x="1890370" y="405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39">
            <a:extLst>
              <a:ext uri="{FF2B5EF4-FFF2-40B4-BE49-F238E27FC236}">
                <a16:creationId xmlns:a16="http://schemas.microsoft.com/office/drawing/2014/main" id="{0A20E2A6-2741-437A-9E5C-B13C860AFF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6901" y="198437"/>
            <a:ext cx="2495551" cy="9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0">
            <a:extLst>
              <a:ext uri="{FF2B5EF4-FFF2-40B4-BE49-F238E27FC236}">
                <a16:creationId xmlns:a16="http://schemas.microsoft.com/office/drawing/2014/main" id="{9FC86521-B560-4C53-BF72-F2D63734BD4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0"/>
            <a:ext cx="487363" cy="6858000"/>
            <a:chOff x="0" y="0"/>
            <a:chExt cx="365499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CDFF1C-FAE9-42F4-A2C6-77D37C19C195}"/>
                </a:ext>
              </a:extLst>
            </p:cNvPr>
            <p:cNvSpPr/>
            <p:nvPr userDrawn="1"/>
          </p:nvSpPr>
          <p:spPr>
            <a:xfrm>
              <a:off x="0" y="0"/>
              <a:ext cx="365499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42">
              <a:extLst>
                <a:ext uri="{FF2B5EF4-FFF2-40B4-BE49-F238E27FC236}">
                  <a16:creationId xmlns:a16="http://schemas.microsoft.com/office/drawing/2014/main" id="{75A6D275-AB48-4998-835C-0C72093F4A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5353050"/>
              <a:ext cx="286043" cy="1041400"/>
            </a:xfrm>
            <a:custGeom>
              <a:avLst/>
              <a:gdLst>
                <a:gd name="T0" fmla="*/ 44439 w 285550"/>
                <a:gd name="T1" fmla="*/ 352650 h 1041430"/>
                <a:gd name="T2" fmla="*/ 82802 w 285550"/>
                <a:gd name="T3" fmla="*/ 389033 h 1041430"/>
                <a:gd name="T4" fmla="*/ 117327 w 285550"/>
                <a:gd name="T5" fmla="*/ 428400 h 1041430"/>
                <a:gd name="T6" fmla="*/ 144184 w 285550"/>
                <a:gd name="T7" fmla="*/ 469519 h 1041430"/>
                <a:gd name="T8" fmla="*/ 166562 w 285550"/>
                <a:gd name="T9" fmla="*/ 513067 h 1041430"/>
                <a:gd name="T10" fmla="*/ 183824 w 285550"/>
                <a:gd name="T11" fmla="*/ 559002 h 1041430"/>
                <a:gd name="T12" fmla="*/ 193415 w 285550"/>
                <a:gd name="T13" fmla="*/ 604938 h 1041430"/>
                <a:gd name="T14" fmla="*/ 198530 w 285550"/>
                <a:gd name="T15" fmla="*/ 653222 h 1041430"/>
                <a:gd name="T16" fmla="*/ 198530 w 285550"/>
                <a:gd name="T17" fmla="*/ 700949 h 1041430"/>
                <a:gd name="T18" fmla="*/ 192136 w 285550"/>
                <a:gd name="T19" fmla="*/ 749233 h 1041430"/>
                <a:gd name="T20" fmla="*/ 179991 w 285550"/>
                <a:gd name="T21" fmla="*/ 797557 h 1041430"/>
                <a:gd name="T22" fmla="*/ 161446 w 285550"/>
                <a:gd name="T23" fmla="*/ 845881 h 1041430"/>
                <a:gd name="T24" fmla="*/ 137788 w 285550"/>
                <a:gd name="T25" fmla="*/ 892374 h 1041430"/>
                <a:gd name="T26" fmla="*/ 110935 w 285550"/>
                <a:gd name="T27" fmla="*/ 931742 h 1041430"/>
                <a:gd name="T28" fmla="*/ 77686 w 285550"/>
                <a:gd name="T29" fmla="*/ 971707 h 1041430"/>
                <a:gd name="T30" fmla="*/ 36127 w 285550"/>
                <a:gd name="T31" fmla="*/ 1010477 h 1041430"/>
                <a:gd name="T32" fmla="*/ 0 w 285550"/>
                <a:gd name="T33" fmla="*/ 1040230 h 1041430"/>
                <a:gd name="T34" fmla="*/ 0 w 285550"/>
                <a:gd name="T35" fmla="*/ 758739 h 1041430"/>
                <a:gd name="T36" fmla="*/ 11188 w 285550"/>
                <a:gd name="T37" fmla="*/ 739123 h 1041430"/>
                <a:gd name="T38" fmla="*/ 32289 w 285550"/>
                <a:gd name="T39" fmla="*/ 690799 h 1041430"/>
                <a:gd name="T40" fmla="*/ 49555 w 285550"/>
                <a:gd name="T41" fmla="*/ 638932 h 1041430"/>
                <a:gd name="T42" fmla="*/ 60423 w 285550"/>
                <a:gd name="T43" fmla="*/ 586428 h 1041430"/>
                <a:gd name="T44" fmla="*/ 65540 w 285550"/>
                <a:gd name="T45" fmla="*/ 531576 h 1041430"/>
                <a:gd name="T46" fmla="*/ 65540 w 285550"/>
                <a:gd name="T47" fmla="*/ 474296 h 1041430"/>
                <a:gd name="T48" fmla="*/ 57867 w 285550"/>
                <a:gd name="T49" fmla="*/ 414667 h 1041430"/>
                <a:gd name="T50" fmla="*/ 0 w 285550"/>
                <a:gd name="T51" fmla="*/ 0 h 1041430"/>
                <a:gd name="T52" fmla="*/ 26536 w 285550"/>
                <a:gd name="T53" fmla="*/ 20421 h 1041430"/>
                <a:gd name="T54" fmla="*/ 83443 w 285550"/>
                <a:gd name="T55" fmla="*/ 71082 h 1041430"/>
                <a:gd name="T56" fmla="*/ 133953 w 285550"/>
                <a:gd name="T57" fmla="*/ 123492 h 1041430"/>
                <a:gd name="T58" fmla="*/ 179354 w 285550"/>
                <a:gd name="T59" fmla="*/ 178925 h 1041430"/>
                <a:gd name="T60" fmla="*/ 217714 w 285550"/>
                <a:gd name="T61" fmla="*/ 236107 h 1041430"/>
                <a:gd name="T62" fmla="*/ 249682 w 285550"/>
                <a:gd name="T63" fmla="*/ 295675 h 1041430"/>
                <a:gd name="T64" fmla="*/ 273979 w 285550"/>
                <a:gd name="T65" fmla="*/ 356477 h 1041430"/>
                <a:gd name="T66" fmla="*/ 292521 w 285550"/>
                <a:gd name="T67" fmla="*/ 419027 h 1041430"/>
                <a:gd name="T68" fmla="*/ 302114 w 285550"/>
                <a:gd name="T69" fmla="*/ 484560 h 1041430"/>
                <a:gd name="T70" fmla="*/ 305949 w 285550"/>
                <a:gd name="T71" fmla="*/ 550689 h 1041430"/>
                <a:gd name="T72" fmla="*/ 304669 w 285550"/>
                <a:gd name="T73" fmla="*/ 598964 h 1041430"/>
                <a:gd name="T74" fmla="*/ 298916 w 285550"/>
                <a:gd name="T75" fmla="*/ 647199 h 1041430"/>
                <a:gd name="T76" fmla="*/ 289963 w 285550"/>
                <a:gd name="T77" fmla="*/ 693088 h 1041430"/>
                <a:gd name="T78" fmla="*/ 277816 w 285550"/>
                <a:gd name="T79" fmla="*/ 736591 h 1041430"/>
                <a:gd name="T80" fmla="*/ 260552 w 285550"/>
                <a:gd name="T81" fmla="*/ 777708 h 1041430"/>
                <a:gd name="T82" fmla="*/ 240732 w 285550"/>
                <a:gd name="T83" fmla="*/ 815803 h 1041430"/>
                <a:gd name="T84" fmla="*/ 216435 w 285550"/>
                <a:gd name="T85" fmla="*/ 850955 h 1041430"/>
                <a:gd name="T86" fmla="*/ 187661 w 285550"/>
                <a:gd name="T87" fmla="*/ 884352 h 1041430"/>
                <a:gd name="T88" fmla="*/ 196614 w 285550"/>
                <a:gd name="T89" fmla="*/ 871832 h 1041430"/>
                <a:gd name="T90" fmla="*/ 202367 w 285550"/>
                <a:gd name="T91" fmla="*/ 860499 h 1041430"/>
                <a:gd name="T92" fmla="*/ 223468 w 285550"/>
                <a:gd name="T93" fmla="*/ 798545 h 1041430"/>
                <a:gd name="T94" fmla="*/ 235617 w 285550"/>
                <a:gd name="T95" fmla="*/ 740170 h 1041430"/>
                <a:gd name="T96" fmla="*/ 243288 w 285550"/>
                <a:gd name="T97" fmla="*/ 682948 h 1041430"/>
                <a:gd name="T98" fmla="*/ 243288 w 285550"/>
                <a:gd name="T99" fmla="*/ 628748 h 1041430"/>
                <a:gd name="T100" fmla="*/ 238172 w 285550"/>
                <a:gd name="T101" fmla="*/ 576298 h 1041430"/>
                <a:gd name="T102" fmla="*/ 227303 w 285550"/>
                <a:gd name="T103" fmla="*/ 525677 h 1041430"/>
                <a:gd name="T104" fmla="*/ 210042 w 285550"/>
                <a:gd name="T105" fmla="*/ 477402 h 1041430"/>
                <a:gd name="T106" fmla="*/ 188943 w 285550"/>
                <a:gd name="T107" fmla="*/ 431553 h 1041430"/>
                <a:gd name="T108" fmla="*/ 162086 w 285550"/>
                <a:gd name="T109" fmla="*/ 387454 h 1041430"/>
                <a:gd name="T110" fmla="*/ 131396 w 285550"/>
                <a:gd name="T111" fmla="*/ 344547 h 1041430"/>
                <a:gd name="T112" fmla="*/ 95590 w 285550"/>
                <a:gd name="T113" fmla="*/ 304622 h 1041430"/>
                <a:gd name="T114" fmla="*/ 56588 w 285550"/>
                <a:gd name="T115" fmla="*/ 267084 h 1041430"/>
                <a:gd name="T116" fmla="*/ 13107 w 285550"/>
                <a:gd name="T117" fmla="*/ 230142 h 1041430"/>
                <a:gd name="T118" fmla="*/ 0 w 285550"/>
                <a:gd name="T119" fmla="*/ 220192 h 10414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5550" h="1041430">
                  <a:moveTo>
                    <a:pt x="41476" y="353050"/>
                  </a:moveTo>
                  <a:lnTo>
                    <a:pt x="77281" y="389473"/>
                  </a:lnTo>
                  <a:lnTo>
                    <a:pt x="109506" y="428880"/>
                  </a:lnTo>
                  <a:lnTo>
                    <a:pt x="134570" y="470079"/>
                  </a:lnTo>
                  <a:lnTo>
                    <a:pt x="155456" y="513667"/>
                  </a:lnTo>
                  <a:lnTo>
                    <a:pt x="171569" y="559642"/>
                  </a:lnTo>
                  <a:lnTo>
                    <a:pt x="180520" y="605618"/>
                  </a:lnTo>
                  <a:lnTo>
                    <a:pt x="185294" y="653982"/>
                  </a:lnTo>
                  <a:lnTo>
                    <a:pt x="185294" y="701749"/>
                  </a:lnTo>
                  <a:lnTo>
                    <a:pt x="179326" y="750113"/>
                  </a:lnTo>
                  <a:lnTo>
                    <a:pt x="167988" y="798477"/>
                  </a:lnTo>
                  <a:lnTo>
                    <a:pt x="150682" y="846841"/>
                  </a:lnTo>
                  <a:lnTo>
                    <a:pt x="128602" y="893414"/>
                  </a:lnTo>
                  <a:lnTo>
                    <a:pt x="103538" y="932822"/>
                  </a:lnTo>
                  <a:lnTo>
                    <a:pt x="72507" y="972827"/>
                  </a:lnTo>
                  <a:lnTo>
                    <a:pt x="33718" y="1011637"/>
                  </a:lnTo>
                  <a:lnTo>
                    <a:pt x="0" y="1041430"/>
                  </a:lnTo>
                  <a:lnTo>
                    <a:pt x="0" y="759619"/>
                  </a:lnTo>
                  <a:lnTo>
                    <a:pt x="10444" y="739963"/>
                  </a:lnTo>
                  <a:lnTo>
                    <a:pt x="30137" y="691599"/>
                  </a:lnTo>
                  <a:lnTo>
                    <a:pt x="46250" y="639652"/>
                  </a:lnTo>
                  <a:lnTo>
                    <a:pt x="56394" y="587108"/>
                  </a:lnTo>
                  <a:lnTo>
                    <a:pt x="61169" y="532176"/>
                  </a:lnTo>
                  <a:lnTo>
                    <a:pt x="61169" y="474856"/>
                  </a:lnTo>
                  <a:lnTo>
                    <a:pt x="54007" y="415147"/>
                  </a:lnTo>
                  <a:lnTo>
                    <a:pt x="41476" y="353050"/>
                  </a:lnTo>
                  <a:close/>
                  <a:moveTo>
                    <a:pt x="0" y="0"/>
                  </a:moveTo>
                  <a:lnTo>
                    <a:pt x="24767" y="20461"/>
                  </a:lnTo>
                  <a:lnTo>
                    <a:pt x="77879" y="71162"/>
                  </a:lnTo>
                  <a:lnTo>
                    <a:pt x="125022" y="123652"/>
                  </a:lnTo>
                  <a:lnTo>
                    <a:pt x="167392" y="179125"/>
                  </a:lnTo>
                  <a:lnTo>
                    <a:pt x="203198" y="236387"/>
                  </a:lnTo>
                  <a:lnTo>
                    <a:pt x="233035" y="296035"/>
                  </a:lnTo>
                  <a:lnTo>
                    <a:pt x="255712" y="356877"/>
                  </a:lnTo>
                  <a:lnTo>
                    <a:pt x="273018" y="419507"/>
                  </a:lnTo>
                  <a:lnTo>
                    <a:pt x="281970" y="485120"/>
                  </a:lnTo>
                  <a:lnTo>
                    <a:pt x="285550" y="551329"/>
                  </a:lnTo>
                  <a:lnTo>
                    <a:pt x="284357" y="599644"/>
                  </a:lnTo>
                  <a:lnTo>
                    <a:pt x="278986" y="647959"/>
                  </a:lnTo>
                  <a:lnTo>
                    <a:pt x="270631" y="693888"/>
                  </a:lnTo>
                  <a:lnTo>
                    <a:pt x="259293" y="737431"/>
                  </a:lnTo>
                  <a:lnTo>
                    <a:pt x="243180" y="778588"/>
                  </a:lnTo>
                  <a:lnTo>
                    <a:pt x="224681" y="816763"/>
                  </a:lnTo>
                  <a:lnTo>
                    <a:pt x="202004" y="851955"/>
                  </a:lnTo>
                  <a:lnTo>
                    <a:pt x="175150" y="885358"/>
                  </a:lnTo>
                  <a:lnTo>
                    <a:pt x="183505" y="872832"/>
                  </a:lnTo>
                  <a:lnTo>
                    <a:pt x="188875" y="861499"/>
                  </a:lnTo>
                  <a:lnTo>
                    <a:pt x="208568" y="799465"/>
                  </a:lnTo>
                  <a:lnTo>
                    <a:pt x="219907" y="741010"/>
                  </a:lnTo>
                  <a:lnTo>
                    <a:pt x="227068" y="683748"/>
                  </a:lnTo>
                  <a:lnTo>
                    <a:pt x="227068" y="629468"/>
                  </a:lnTo>
                  <a:lnTo>
                    <a:pt x="222294" y="576978"/>
                  </a:lnTo>
                  <a:lnTo>
                    <a:pt x="212149" y="526277"/>
                  </a:lnTo>
                  <a:lnTo>
                    <a:pt x="196037" y="477962"/>
                  </a:lnTo>
                  <a:lnTo>
                    <a:pt x="176344" y="432033"/>
                  </a:lnTo>
                  <a:lnTo>
                    <a:pt x="151280" y="387894"/>
                  </a:lnTo>
                  <a:lnTo>
                    <a:pt x="122635" y="344947"/>
                  </a:lnTo>
                  <a:lnTo>
                    <a:pt x="89217" y="304982"/>
                  </a:lnTo>
                  <a:lnTo>
                    <a:pt x="52815" y="267404"/>
                  </a:lnTo>
                  <a:lnTo>
                    <a:pt x="12235" y="230422"/>
                  </a:lnTo>
                  <a:lnTo>
                    <a:pt x="0" y="220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2BC7A966-9911-4DEF-AAEF-266093BDD9C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0914" y="6591301"/>
            <a:ext cx="3162300" cy="88900"/>
            <a:chOff x="732693" y="6371356"/>
            <a:chExt cx="2371790" cy="88718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6C82FDC-D0B2-41B5-84FC-9CD1A2468C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941"/>
              <a:ext cx="130179" cy="87133"/>
            </a:xfrm>
            <a:custGeom>
              <a:avLst/>
              <a:gdLst>
                <a:gd name="T0" fmla="*/ 2147483646 w 204"/>
                <a:gd name="T1" fmla="*/ 0 h 136"/>
                <a:gd name="T2" fmla="*/ 2147483646 w 204"/>
                <a:gd name="T3" fmla="*/ 0 h 136"/>
                <a:gd name="T4" fmla="*/ 2147483646 w 204"/>
                <a:gd name="T5" fmla="*/ 2147483646 h 136"/>
                <a:gd name="T6" fmla="*/ 2147483646 w 204"/>
                <a:gd name="T7" fmla="*/ 0 h 136"/>
                <a:gd name="T8" fmla="*/ 2147483646 w 204"/>
                <a:gd name="T9" fmla="*/ 0 h 136"/>
                <a:gd name="T10" fmla="*/ 2147483646 w 204"/>
                <a:gd name="T11" fmla="*/ 2147483646 h 136"/>
                <a:gd name="T12" fmla="*/ 2147483646 w 204"/>
                <a:gd name="T13" fmla="*/ 2147483646 h 136"/>
                <a:gd name="T14" fmla="*/ 2147483646 w 204"/>
                <a:gd name="T15" fmla="*/ 2147483646 h 136"/>
                <a:gd name="T16" fmla="*/ 2147483646 w 204"/>
                <a:gd name="T17" fmla="*/ 2147483646 h 136"/>
                <a:gd name="T18" fmla="*/ 2147483646 w 204"/>
                <a:gd name="T19" fmla="*/ 2147483646 h 136"/>
                <a:gd name="T20" fmla="*/ 0 w 204"/>
                <a:gd name="T21" fmla="*/ 0 h 136"/>
                <a:gd name="T22" fmla="*/ 2147483646 w 204"/>
                <a:gd name="T23" fmla="*/ 0 h 136"/>
                <a:gd name="T24" fmla="*/ 2147483646 w 204"/>
                <a:gd name="T25" fmla="*/ 2147483646 h 136"/>
                <a:gd name="T26" fmla="*/ 2147483646 w 204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68B4C75-B651-422B-8D48-82AD333626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047" y="6371356"/>
              <a:ext cx="92078" cy="88718"/>
            </a:xfrm>
            <a:custGeom>
              <a:avLst/>
              <a:gdLst>
                <a:gd name="T0" fmla="*/ 2147483646 w 144"/>
                <a:gd name="T1" fmla="*/ 2147483646 h 139"/>
                <a:gd name="T2" fmla="*/ 2147483646 w 144"/>
                <a:gd name="T3" fmla="*/ 2147483646 h 139"/>
                <a:gd name="T4" fmla="*/ 2147483646 w 144"/>
                <a:gd name="T5" fmla="*/ 2147483646 h 139"/>
                <a:gd name="T6" fmla="*/ 2147483646 w 144"/>
                <a:gd name="T7" fmla="*/ 2147483646 h 139"/>
                <a:gd name="T8" fmla="*/ 2147483646 w 144"/>
                <a:gd name="T9" fmla="*/ 2147483646 h 139"/>
                <a:gd name="T10" fmla="*/ 2147483646 w 144"/>
                <a:gd name="T11" fmla="*/ 2147483646 h 139"/>
                <a:gd name="T12" fmla="*/ 2147483646 w 144"/>
                <a:gd name="T13" fmla="*/ 2147483646 h 139"/>
                <a:gd name="T14" fmla="*/ 2147483646 w 144"/>
                <a:gd name="T15" fmla="*/ 2147483646 h 139"/>
                <a:gd name="T16" fmla="*/ 2147483646 w 144"/>
                <a:gd name="T17" fmla="*/ 2147483646 h 139"/>
                <a:gd name="T18" fmla="*/ 2147483646 w 144"/>
                <a:gd name="T19" fmla="*/ 2147483646 h 139"/>
                <a:gd name="T20" fmla="*/ 2147483646 w 144"/>
                <a:gd name="T21" fmla="*/ 2147483646 h 139"/>
                <a:gd name="T22" fmla="*/ 2147483646 w 144"/>
                <a:gd name="T23" fmla="*/ 2147483646 h 139"/>
                <a:gd name="T24" fmla="*/ 2147483646 w 144"/>
                <a:gd name="T25" fmla="*/ 2147483646 h 139"/>
                <a:gd name="T26" fmla="*/ 2147483646 w 144"/>
                <a:gd name="T27" fmla="*/ 2147483646 h 139"/>
                <a:gd name="T28" fmla="*/ 2147483646 w 144"/>
                <a:gd name="T29" fmla="*/ 2147483646 h 139"/>
                <a:gd name="T30" fmla="*/ 2147483646 w 144"/>
                <a:gd name="T31" fmla="*/ 2147483646 h 139"/>
                <a:gd name="T32" fmla="*/ 2147483646 w 144"/>
                <a:gd name="T33" fmla="*/ 2147483646 h 139"/>
                <a:gd name="T34" fmla="*/ 2147483646 w 144"/>
                <a:gd name="T35" fmla="*/ 2147483646 h 139"/>
                <a:gd name="T36" fmla="*/ 2147483646 w 144"/>
                <a:gd name="T37" fmla="*/ 2147483646 h 139"/>
                <a:gd name="T38" fmla="*/ 2147483646 w 144"/>
                <a:gd name="T39" fmla="*/ 2147483646 h 139"/>
                <a:gd name="T40" fmla="*/ 2147483646 w 144"/>
                <a:gd name="T41" fmla="*/ 2147483646 h 139"/>
                <a:gd name="T42" fmla="*/ 2147483646 w 144"/>
                <a:gd name="T43" fmla="*/ 2147483646 h 139"/>
                <a:gd name="T44" fmla="*/ 2147483646 w 144"/>
                <a:gd name="T45" fmla="*/ 2147483646 h 139"/>
                <a:gd name="T46" fmla="*/ 2147483646 w 144"/>
                <a:gd name="T47" fmla="*/ 0 h 139"/>
                <a:gd name="T48" fmla="*/ 2147483646 w 144"/>
                <a:gd name="T49" fmla="*/ 2147483646 h 139"/>
                <a:gd name="T50" fmla="*/ 2147483646 w 144"/>
                <a:gd name="T51" fmla="*/ 2147483646 h 139"/>
                <a:gd name="T52" fmla="*/ 2147483646 w 144"/>
                <a:gd name="T53" fmla="*/ 2147483646 h 139"/>
                <a:gd name="T54" fmla="*/ 2147483646 w 144"/>
                <a:gd name="T55" fmla="*/ 2147483646 h 139"/>
                <a:gd name="T56" fmla="*/ 2147483646 w 144"/>
                <a:gd name="T57" fmla="*/ 2147483646 h 139"/>
                <a:gd name="T58" fmla="*/ 2147483646 w 144"/>
                <a:gd name="T59" fmla="*/ 2147483646 h 139"/>
                <a:gd name="T60" fmla="*/ 2147483646 w 144"/>
                <a:gd name="T61" fmla="*/ 2147483646 h 139"/>
                <a:gd name="T62" fmla="*/ 2147483646 w 144"/>
                <a:gd name="T63" fmla="*/ 2147483646 h 139"/>
                <a:gd name="T64" fmla="*/ 2147483646 w 144"/>
                <a:gd name="T65" fmla="*/ 2147483646 h 139"/>
                <a:gd name="T66" fmla="*/ 2147483646 w 144"/>
                <a:gd name="T67" fmla="*/ 2147483646 h 139"/>
                <a:gd name="T68" fmla="*/ 2147483646 w 144"/>
                <a:gd name="T69" fmla="*/ 2147483646 h 139"/>
                <a:gd name="T70" fmla="*/ 2147483646 w 144"/>
                <a:gd name="T71" fmla="*/ 2147483646 h 139"/>
                <a:gd name="T72" fmla="*/ 2147483646 w 144"/>
                <a:gd name="T73" fmla="*/ 2147483646 h 139"/>
                <a:gd name="T74" fmla="*/ 2147483646 w 144"/>
                <a:gd name="T75" fmla="*/ 2147483646 h 139"/>
                <a:gd name="T76" fmla="*/ 2147483646 w 144"/>
                <a:gd name="T77" fmla="*/ 2147483646 h 139"/>
                <a:gd name="T78" fmla="*/ 2147483646 w 144"/>
                <a:gd name="T79" fmla="*/ 2147483646 h 139"/>
                <a:gd name="T80" fmla="*/ 2147483646 w 144"/>
                <a:gd name="T81" fmla="*/ 2147483646 h 139"/>
                <a:gd name="T82" fmla="*/ 2147483646 w 144"/>
                <a:gd name="T83" fmla="*/ 2147483646 h 139"/>
                <a:gd name="T84" fmla="*/ 0 w 144"/>
                <a:gd name="T85" fmla="*/ 2147483646 h 139"/>
                <a:gd name="T86" fmla="*/ 0 w 144"/>
                <a:gd name="T87" fmla="*/ 2147483646 h 139"/>
                <a:gd name="T88" fmla="*/ 2147483646 w 144"/>
                <a:gd name="T89" fmla="*/ 2147483646 h 139"/>
                <a:gd name="T90" fmla="*/ 2147483646 w 144"/>
                <a:gd name="T91" fmla="*/ 2147483646 h 139"/>
                <a:gd name="T92" fmla="*/ 2147483646 w 144"/>
                <a:gd name="T93" fmla="*/ 2147483646 h 139"/>
                <a:gd name="T94" fmla="*/ 2147483646 w 144"/>
                <a:gd name="T95" fmla="*/ 2147483646 h 139"/>
                <a:gd name="T96" fmla="*/ 2147483646 w 144"/>
                <a:gd name="T97" fmla="*/ 2147483646 h 139"/>
                <a:gd name="T98" fmla="*/ 2147483646 w 144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34D67F05-5779-474A-B837-4E9CC0666D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4000" y="6372941"/>
              <a:ext cx="74614" cy="85550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88898E1D-EE2D-498A-8615-7F7495650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14" y="6372941"/>
              <a:ext cx="61915" cy="85550"/>
            </a:xfrm>
            <a:custGeom>
              <a:avLst/>
              <a:gdLst>
                <a:gd name="T0" fmla="*/ 0 w 96"/>
                <a:gd name="T1" fmla="*/ 0 h 134"/>
                <a:gd name="T2" fmla="*/ 2147483646 w 96"/>
                <a:gd name="T3" fmla="*/ 0 h 134"/>
                <a:gd name="T4" fmla="*/ 2147483646 w 96"/>
                <a:gd name="T5" fmla="*/ 2147483646 h 134"/>
                <a:gd name="T6" fmla="*/ 2147483646 w 96"/>
                <a:gd name="T7" fmla="*/ 2147483646 h 134"/>
                <a:gd name="T8" fmla="*/ 2147483646 w 96"/>
                <a:gd name="T9" fmla="*/ 2147483646 h 134"/>
                <a:gd name="T10" fmla="*/ 0 w 96"/>
                <a:gd name="T11" fmla="*/ 2147483646 h 134"/>
                <a:gd name="T12" fmla="*/ 0 w 96"/>
                <a:gd name="T13" fmla="*/ 0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4CC1C566-81D7-4071-98A0-9CD41B48AE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5929" y="6372941"/>
              <a:ext cx="79377" cy="85550"/>
            </a:xfrm>
            <a:custGeom>
              <a:avLst/>
              <a:gdLst>
                <a:gd name="T0" fmla="*/ 2147483646 w 123"/>
                <a:gd name="T1" fmla="*/ 2147483646 h 134"/>
                <a:gd name="T2" fmla="*/ 2147483646 w 123"/>
                <a:gd name="T3" fmla="*/ 2147483646 h 134"/>
                <a:gd name="T4" fmla="*/ 2147483646 w 123"/>
                <a:gd name="T5" fmla="*/ 2147483646 h 134"/>
                <a:gd name="T6" fmla="*/ 2147483646 w 123"/>
                <a:gd name="T7" fmla="*/ 2147483646 h 134"/>
                <a:gd name="T8" fmla="*/ 2147483646 w 123"/>
                <a:gd name="T9" fmla="*/ 2147483646 h 134"/>
                <a:gd name="T10" fmla="*/ 2147483646 w 123"/>
                <a:gd name="T11" fmla="*/ 2147483646 h 134"/>
                <a:gd name="T12" fmla="*/ 2147483646 w 123"/>
                <a:gd name="T13" fmla="*/ 2147483646 h 134"/>
                <a:gd name="T14" fmla="*/ 2147483646 w 123"/>
                <a:gd name="T15" fmla="*/ 2147483646 h 134"/>
                <a:gd name="T16" fmla="*/ 2147483646 w 123"/>
                <a:gd name="T17" fmla="*/ 2147483646 h 134"/>
                <a:gd name="T18" fmla="*/ 2147483646 w 123"/>
                <a:gd name="T19" fmla="*/ 2147483646 h 134"/>
                <a:gd name="T20" fmla="*/ 2147483646 w 123"/>
                <a:gd name="T21" fmla="*/ 2147483646 h 134"/>
                <a:gd name="T22" fmla="*/ 2147483646 w 123"/>
                <a:gd name="T23" fmla="*/ 2147483646 h 134"/>
                <a:gd name="T24" fmla="*/ 2147483646 w 123"/>
                <a:gd name="T25" fmla="*/ 2147483646 h 134"/>
                <a:gd name="T26" fmla="*/ 0 w 123"/>
                <a:gd name="T27" fmla="*/ 0 h 134"/>
                <a:gd name="T28" fmla="*/ 2147483646 w 123"/>
                <a:gd name="T29" fmla="*/ 0 h 134"/>
                <a:gd name="T30" fmla="*/ 2147483646 w 123"/>
                <a:gd name="T31" fmla="*/ 2147483646 h 134"/>
                <a:gd name="T32" fmla="*/ 2147483646 w 123"/>
                <a:gd name="T33" fmla="*/ 2147483646 h 134"/>
                <a:gd name="T34" fmla="*/ 2147483646 w 123"/>
                <a:gd name="T35" fmla="*/ 2147483646 h 134"/>
                <a:gd name="T36" fmla="*/ 2147483646 w 123"/>
                <a:gd name="T37" fmla="*/ 2147483646 h 134"/>
                <a:gd name="T38" fmla="*/ 2147483646 w 123"/>
                <a:gd name="T39" fmla="*/ 2147483646 h 134"/>
                <a:gd name="T40" fmla="*/ 2147483646 w 123"/>
                <a:gd name="T41" fmla="*/ 2147483646 h 134"/>
                <a:gd name="T42" fmla="*/ 2147483646 w 123"/>
                <a:gd name="T43" fmla="*/ 2147483646 h 134"/>
                <a:gd name="T44" fmla="*/ 2147483646 w 123"/>
                <a:gd name="T45" fmla="*/ 2147483646 h 134"/>
                <a:gd name="T46" fmla="*/ 2147483646 w 123"/>
                <a:gd name="T47" fmla="*/ 2147483646 h 134"/>
                <a:gd name="T48" fmla="*/ 2147483646 w 123"/>
                <a:gd name="T49" fmla="*/ 2147483646 h 134"/>
                <a:gd name="T50" fmla="*/ 2147483646 w 123"/>
                <a:gd name="T51" fmla="*/ 2147483646 h 134"/>
                <a:gd name="T52" fmla="*/ 2147483646 w 123"/>
                <a:gd name="T53" fmla="*/ 2147483646 h 134"/>
                <a:gd name="T54" fmla="*/ 2147483646 w 123"/>
                <a:gd name="T55" fmla="*/ 2147483646 h 134"/>
                <a:gd name="T56" fmla="*/ 0 w 123"/>
                <a:gd name="T57" fmla="*/ 2147483646 h 134"/>
                <a:gd name="T58" fmla="*/ 0 w 123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E2DAF56-6567-468B-836A-52ECE8068E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81" y="6372941"/>
              <a:ext cx="130179" cy="87133"/>
            </a:xfrm>
            <a:custGeom>
              <a:avLst/>
              <a:gdLst>
                <a:gd name="T0" fmla="*/ 2147483646 w 205"/>
                <a:gd name="T1" fmla="*/ 0 h 136"/>
                <a:gd name="T2" fmla="*/ 2147483646 w 205"/>
                <a:gd name="T3" fmla="*/ 0 h 136"/>
                <a:gd name="T4" fmla="*/ 2147483646 w 205"/>
                <a:gd name="T5" fmla="*/ 2147483646 h 136"/>
                <a:gd name="T6" fmla="*/ 2147483646 w 205"/>
                <a:gd name="T7" fmla="*/ 0 h 136"/>
                <a:gd name="T8" fmla="*/ 2147483646 w 205"/>
                <a:gd name="T9" fmla="*/ 0 h 136"/>
                <a:gd name="T10" fmla="*/ 2147483646 w 205"/>
                <a:gd name="T11" fmla="*/ 2147483646 h 136"/>
                <a:gd name="T12" fmla="*/ 2147483646 w 205"/>
                <a:gd name="T13" fmla="*/ 2147483646 h 136"/>
                <a:gd name="T14" fmla="*/ 2147483646 w 205"/>
                <a:gd name="T15" fmla="*/ 2147483646 h 136"/>
                <a:gd name="T16" fmla="*/ 2147483646 w 205"/>
                <a:gd name="T17" fmla="*/ 2147483646 h 136"/>
                <a:gd name="T18" fmla="*/ 2147483646 w 205"/>
                <a:gd name="T19" fmla="*/ 2147483646 h 136"/>
                <a:gd name="T20" fmla="*/ 0 w 205"/>
                <a:gd name="T21" fmla="*/ 0 h 136"/>
                <a:gd name="T22" fmla="*/ 2147483646 w 205"/>
                <a:gd name="T23" fmla="*/ 0 h 136"/>
                <a:gd name="T24" fmla="*/ 2147483646 w 205"/>
                <a:gd name="T25" fmla="*/ 2147483646 h 136"/>
                <a:gd name="T26" fmla="*/ 2147483646 w 205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5FCE4CFB-3833-4FF7-8753-8225C146D6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551" y="6372941"/>
              <a:ext cx="17860" cy="85550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E55E06E1-C642-4D50-A8DC-4AE4C1A659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048" y="6372941"/>
              <a:ext cx="79377" cy="85550"/>
            </a:xfrm>
            <a:custGeom>
              <a:avLst/>
              <a:gdLst>
                <a:gd name="T0" fmla="*/ 2147483646 w 124"/>
                <a:gd name="T1" fmla="*/ 2147483646 h 134"/>
                <a:gd name="T2" fmla="*/ 2147483646 w 124"/>
                <a:gd name="T3" fmla="*/ 2147483646 h 134"/>
                <a:gd name="T4" fmla="*/ 2147483646 w 124"/>
                <a:gd name="T5" fmla="*/ 2147483646 h 134"/>
                <a:gd name="T6" fmla="*/ 2147483646 w 124"/>
                <a:gd name="T7" fmla="*/ 2147483646 h 134"/>
                <a:gd name="T8" fmla="*/ 2147483646 w 124"/>
                <a:gd name="T9" fmla="*/ 2147483646 h 134"/>
                <a:gd name="T10" fmla="*/ 2147483646 w 124"/>
                <a:gd name="T11" fmla="*/ 2147483646 h 134"/>
                <a:gd name="T12" fmla="*/ 2147483646 w 124"/>
                <a:gd name="T13" fmla="*/ 2147483646 h 134"/>
                <a:gd name="T14" fmla="*/ 2147483646 w 124"/>
                <a:gd name="T15" fmla="*/ 2147483646 h 134"/>
                <a:gd name="T16" fmla="*/ 2147483646 w 124"/>
                <a:gd name="T17" fmla="*/ 2147483646 h 134"/>
                <a:gd name="T18" fmla="*/ 2147483646 w 124"/>
                <a:gd name="T19" fmla="*/ 2147483646 h 134"/>
                <a:gd name="T20" fmla="*/ 2147483646 w 124"/>
                <a:gd name="T21" fmla="*/ 2147483646 h 134"/>
                <a:gd name="T22" fmla="*/ 2147483646 w 124"/>
                <a:gd name="T23" fmla="*/ 2147483646 h 134"/>
                <a:gd name="T24" fmla="*/ 2147483646 w 124"/>
                <a:gd name="T25" fmla="*/ 2147483646 h 134"/>
                <a:gd name="T26" fmla="*/ 0 w 124"/>
                <a:gd name="T27" fmla="*/ 0 h 134"/>
                <a:gd name="T28" fmla="*/ 2147483646 w 124"/>
                <a:gd name="T29" fmla="*/ 0 h 134"/>
                <a:gd name="T30" fmla="*/ 2147483646 w 124"/>
                <a:gd name="T31" fmla="*/ 2147483646 h 134"/>
                <a:gd name="T32" fmla="*/ 2147483646 w 124"/>
                <a:gd name="T33" fmla="*/ 2147483646 h 134"/>
                <a:gd name="T34" fmla="*/ 2147483646 w 124"/>
                <a:gd name="T35" fmla="*/ 2147483646 h 134"/>
                <a:gd name="T36" fmla="*/ 2147483646 w 124"/>
                <a:gd name="T37" fmla="*/ 2147483646 h 134"/>
                <a:gd name="T38" fmla="*/ 2147483646 w 124"/>
                <a:gd name="T39" fmla="*/ 2147483646 h 134"/>
                <a:gd name="T40" fmla="*/ 2147483646 w 124"/>
                <a:gd name="T41" fmla="*/ 2147483646 h 134"/>
                <a:gd name="T42" fmla="*/ 2147483646 w 124"/>
                <a:gd name="T43" fmla="*/ 2147483646 h 134"/>
                <a:gd name="T44" fmla="*/ 2147483646 w 124"/>
                <a:gd name="T45" fmla="*/ 2147483646 h 134"/>
                <a:gd name="T46" fmla="*/ 2147483646 w 124"/>
                <a:gd name="T47" fmla="*/ 2147483646 h 134"/>
                <a:gd name="T48" fmla="*/ 2147483646 w 124"/>
                <a:gd name="T49" fmla="*/ 2147483646 h 134"/>
                <a:gd name="T50" fmla="*/ 2147483646 w 124"/>
                <a:gd name="T51" fmla="*/ 2147483646 h 134"/>
                <a:gd name="T52" fmla="*/ 2147483646 w 124"/>
                <a:gd name="T53" fmla="*/ 2147483646 h 134"/>
                <a:gd name="T54" fmla="*/ 2147483646 w 124"/>
                <a:gd name="T55" fmla="*/ 2147483646 h 134"/>
                <a:gd name="T56" fmla="*/ 0 w 124"/>
                <a:gd name="T57" fmla="*/ 2147483646 h 134"/>
                <a:gd name="T58" fmla="*/ 0 w 124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AB4CEF6E-74EF-4F53-80D8-9FD3A07E08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301" y="6372941"/>
              <a:ext cx="65090" cy="85550"/>
            </a:xfrm>
            <a:custGeom>
              <a:avLst/>
              <a:gdLst>
                <a:gd name="T0" fmla="*/ 0 w 102"/>
                <a:gd name="T1" fmla="*/ 0 h 134"/>
                <a:gd name="T2" fmla="*/ 2147483646 w 102"/>
                <a:gd name="T3" fmla="*/ 0 h 134"/>
                <a:gd name="T4" fmla="*/ 2147483646 w 102"/>
                <a:gd name="T5" fmla="*/ 2147483646 h 134"/>
                <a:gd name="T6" fmla="*/ 2147483646 w 102"/>
                <a:gd name="T7" fmla="*/ 2147483646 h 134"/>
                <a:gd name="T8" fmla="*/ 2147483646 w 102"/>
                <a:gd name="T9" fmla="*/ 2147483646 h 134"/>
                <a:gd name="T10" fmla="*/ 2147483646 w 102"/>
                <a:gd name="T11" fmla="*/ 2147483646 h 134"/>
                <a:gd name="T12" fmla="*/ 2147483646 w 102"/>
                <a:gd name="T13" fmla="*/ 2147483646 h 134"/>
                <a:gd name="T14" fmla="*/ 2147483646 w 102"/>
                <a:gd name="T15" fmla="*/ 2147483646 h 134"/>
                <a:gd name="T16" fmla="*/ 2147483646 w 102"/>
                <a:gd name="T17" fmla="*/ 2147483646 h 134"/>
                <a:gd name="T18" fmla="*/ 2147483646 w 102"/>
                <a:gd name="T19" fmla="*/ 2147483646 h 134"/>
                <a:gd name="T20" fmla="*/ 2147483646 w 102"/>
                <a:gd name="T21" fmla="*/ 2147483646 h 134"/>
                <a:gd name="T22" fmla="*/ 0 w 102"/>
                <a:gd name="T23" fmla="*/ 2147483646 h 134"/>
                <a:gd name="T24" fmla="*/ 0 w 102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C369DB4-87BA-4E2D-AC20-54E02AD92D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779" y="6372941"/>
              <a:ext cx="73027" cy="85550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7F6B02EE-EB61-4944-A507-373584C2F4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1095" y="6372941"/>
              <a:ext cx="65089" cy="85550"/>
            </a:xfrm>
            <a:custGeom>
              <a:avLst/>
              <a:gdLst>
                <a:gd name="T0" fmla="*/ 0 w 103"/>
                <a:gd name="T1" fmla="*/ 0 h 134"/>
                <a:gd name="T2" fmla="*/ 2147483646 w 103"/>
                <a:gd name="T3" fmla="*/ 0 h 134"/>
                <a:gd name="T4" fmla="*/ 2147483646 w 103"/>
                <a:gd name="T5" fmla="*/ 2147483646 h 134"/>
                <a:gd name="T6" fmla="*/ 2147483646 w 103"/>
                <a:gd name="T7" fmla="*/ 2147483646 h 134"/>
                <a:gd name="T8" fmla="*/ 2147483646 w 103"/>
                <a:gd name="T9" fmla="*/ 2147483646 h 134"/>
                <a:gd name="T10" fmla="*/ 2147483646 w 103"/>
                <a:gd name="T11" fmla="*/ 2147483646 h 134"/>
                <a:gd name="T12" fmla="*/ 2147483646 w 103"/>
                <a:gd name="T13" fmla="*/ 2147483646 h 134"/>
                <a:gd name="T14" fmla="*/ 2147483646 w 103"/>
                <a:gd name="T15" fmla="*/ 2147483646 h 134"/>
                <a:gd name="T16" fmla="*/ 2147483646 w 103"/>
                <a:gd name="T17" fmla="*/ 2147483646 h 134"/>
                <a:gd name="T18" fmla="*/ 2147483646 w 103"/>
                <a:gd name="T19" fmla="*/ 2147483646 h 134"/>
                <a:gd name="T20" fmla="*/ 2147483646 w 103"/>
                <a:gd name="T21" fmla="*/ 2147483646 h 134"/>
                <a:gd name="T22" fmla="*/ 0 w 103"/>
                <a:gd name="T23" fmla="*/ 2147483646 h 134"/>
                <a:gd name="T24" fmla="*/ 0 w 10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BFFAE06-A0C9-4B36-BF1C-E4958DD299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4122" y="6371356"/>
              <a:ext cx="90489" cy="87134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B8DE9253-C912-4010-A9F8-66CD4997E8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7786" y="6371356"/>
              <a:ext cx="79377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70BA3614-D602-4CCD-84E5-FC8C1490D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1452" y="6372941"/>
              <a:ext cx="71439" cy="85550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0 h 134"/>
                <a:gd name="T10" fmla="*/ 2147483646 w 113"/>
                <a:gd name="T11" fmla="*/ 0 h 134"/>
                <a:gd name="T12" fmla="*/ 2147483646 w 113"/>
                <a:gd name="T13" fmla="*/ 2147483646 h 134"/>
                <a:gd name="T14" fmla="*/ 2147483646 w 113"/>
                <a:gd name="T15" fmla="*/ 2147483646 h 134"/>
                <a:gd name="T16" fmla="*/ 2147483646 w 113"/>
                <a:gd name="T17" fmla="*/ 2147483646 h 134"/>
                <a:gd name="T18" fmla="*/ 2147483646 w 113"/>
                <a:gd name="T19" fmla="*/ 2147483646 h 134"/>
                <a:gd name="T20" fmla="*/ 2147483646 w 113"/>
                <a:gd name="T21" fmla="*/ 2147483646 h 134"/>
                <a:gd name="T22" fmla="*/ 0 w 113"/>
                <a:gd name="T23" fmla="*/ 2147483646 h 134"/>
                <a:gd name="T24" fmla="*/ 0 w 11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79550AD5-E444-4EEC-BA53-45AB5A82CA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751" y="6439479"/>
              <a:ext cx="19051" cy="19011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4CA676BB-9047-43E5-8407-B3BE38A3C1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793" y="6372941"/>
              <a:ext cx="73027" cy="85550"/>
            </a:xfrm>
            <a:custGeom>
              <a:avLst/>
              <a:gdLst>
                <a:gd name="T0" fmla="*/ 0 w 114"/>
                <a:gd name="T1" fmla="*/ 0 h 134"/>
                <a:gd name="T2" fmla="*/ 2147483646 w 114"/>
                <a:gd name="T3" fmla="*/ 0 h 134"/>
                <a:gd name="T4" fmla="*/ 2147483646 w 114"/>
                <a:gd name="T5" fmla="*/ 2147483646 h 134"/>
                <a:gd name="T6" fmla="*/ 2147483646 w 114"/>
                <a:gd name="T7" fmla="*/ 2147483646 h 134"/>
                <a:gd name="T8" fmla="*/ 2147483646 w 114"/>
                <a:gd name="T9" fmla="*/ 0 h 134"/>
                <a:gd name="T10" fmla="*/ 2147483646 w 114"/>
                <a:gd name="T11" fmla="*/ 0 h 134"/>
                <a:gd name="T12" fmla="*/ 2147483646 w 114"/>
                <a:gd name="T13" fmla="*/ 2147483646 h 134"/>
                <a:gd name="T14" fmla="*/ 2147483646 w 114"/>
                <a:gd name="T15" fmla="*/ 2147483646 h 134"/>
                <a:gd name="T16" fmla="*/ 2147483646 w 114"/>
                <a:gd name="T17" fmla="*/ 2147483646 h 134"/>
                <a:gd name="T18" fmla="*/ 2147483646 w 114"/>
                <a:gd name="T19" fmla="*/ 2147483646 h 134"/>
                <a:gd name="T20" fmla="*/ 2147483646 w 114"/>
                <a:gd name="T21" fmla="*/ 2147483646 h 134"/>
                <a:gd name="T22" fmla="*/ 0 w 114"/>
                <a:gd name="T23" fmla="*/ 2147483646 h 134"/>
                <a:gd name="T24" fmla="*/ 0 w 11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76405566-17F2-4194-AF2F-2CD28F5BA5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284" y="6372941"/>
              <a:ext cx="74614" cy="87133"/>
            </a:xfrm>
            <a:custGeom>
              <a:avLst/>
              <a:gdLst>
                <a:gd name="T0" fmla="*/ 0 w 117"/>
                <a:gd name="T1" fmla="*/ 0 h 137"/>
                <a:gd name="T2" fmla="*/ 2147483646 w 117"/>
                <a:gd name="T3" fmla="*/ 0 h 137"/>
                <a:gd name="T4" fmla="*/ 2147483646 w 117"/>
                <a:gd name="T5" fmla="*/ 2147483646 h 137"/>
                <a:gd name="T6" fmla="*/ 2147483646 w 117"/>
                <a:gd name="T7" fmla="*/ 2147483646 h 137"/>
                <a:gd name="T8" fmla="*/ 2147483646 w 117"/>
                <a:gd name="T9" fmla="*/ 2147483646 h 137"/>
                <a:gd name="T10" fmla="*/ 2147483646 w 117"/>
                <a:gd name="T11" fmla="*/ 2147483646 h 137"/>
                <a:gd name="T12" fmla="*/ 2147483646 w 117"/>
                <a:gd name="T13" fmla="*/ 2147483646 h 137"/>
                <a:gd name="T14" fmla="*/ 2147483646 w 117"/>
                <a:gd name="T15" fmla="*/ 2147483646 h 137"/>
                <a:gd name="T16" fmla="*/ 2147483646 w 117"/>
                <a:gd name="T17" fmla="*/ 2147483646 h 137"/>
                <a:gd name="T18" fmla="*/ 2147483646 w 117"/>
                <a:gd name="T19" fmla="*/ 2147483646 h 137"/>
                <a:gd name="T20" fmla="*/ 2147483646 w 117"/>
                <a:gd name="T21" fmla="*/ 2147483646 h 137"/>
                <a:gd name="T22" fmla="*/ 2147483646 w 117"/>
                <a:gd name="T23" fmla="*/ 0 h 137"/>
                <a:gd name="T24" fmla="*/ 2147483646 w 117"/>
                <a:gd name="T25" fmla="*/ 0 h 137"/>
                <a:gd name="T26" fmla="*/ 2147483646 w 117"/>
                <a:gd name="T27" fmla="*/ 2147483646 h 137"/>
                <a:gd name="T28" fmla="*/ 2147483646 w 117"/>
                <a:gd name="T29" fmla="*/ 2147483646 h 137"/>
                <a:gd name="T30" fmla="*/ 2147483646 w 117"/>
                <a:gd name="T31" fmla="*/ 2147483646 h 137"/>
                <a:gd name="T32" fmla="*/ 2147483646 w 117"/>
                <a:gd name="T33" fmla="*/ 2147483646 h 137"/>
                <a:gd name="T34" fmla="*/ 2147483646 w 117"/>
                <a:gd name="T35" fmla="*/ 2147483646 h 137"/>
                <a:gd name="T36" fmla="*/ 2147483646 w 117"/>
                <a:gd name="T37" fmla="*/ 2147483646 h 137"/>
                <a:gd name="T38" fmla="*/ 2147483646 w 117"/>
                <a:gd name="T39" fmla="*/ 2147483646 h 137"/>
                <a:gd name="T40" fmla="*/ 2147483646 w 117"/>
                <a:gd name="T41" fmla="*/ 2147483646 h 137"/>
                <a:gd name="T42" fmla="*/ 2147483646 w 117"/>
                <a:gd name="T43" fmla="*/ 2147483646 h 137"/>
                <a:gd name="T44" fmla="*/ 2147483646 w 117"/>
                <a:gd name="T45" fmla="*/ 2147483646 h 137"/>
                <a:gd name="T46" fmla="*/ 2147483646 w 117"/>
                <a:gd name="T47" fmla="*/ 2147483646 h 137"/>
                <a:gd name="T48" fmla="*/ 2147483646 w 117"/>
                <a:gd name="T49" fmla="*/ 2147483646 h 137"/>
                <a:gd name="T50" fmla="*/ 0 w 117"/>
                <a:gd name="T51" fmla="*/ 2147483646 h 137"/>
                <a:gd name="T52" fmla="*/ 0 w 117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72CF1210-947F-4145-A888-F644C285D9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948" y="6372941"/>
              <a:ext cx="85727" cy="85550"/>
            </a:xfrm>
            <a:custGeom>
              <a:avLst/>
              <a:gdLst>
                <a:gd name="T0" fmla="*/ 0 w 135"/>
                <a:gd name="T1" fmla="*/ 0 h 134"/>
                <a:gd name="T2" fmla="*/ 2147483646 w 135"/>
                <a:gd name="T3" fmla="*/ 0 h 134"/>
                <a:gd name="T4" fmla="*/ 2147483646 w 135"/>
                <a:gd name="T5" fmla="*/ 2147483646 h 134"/>
                <a:gd name="T6" fmla="*/ 2147483646 w 135"/>
                <a:gd name="T7" fmla="*/ 0 h 134"/>
                <a:gd name="T8" fmla="*/ 2147483646 w 135"/>
                <a:gd name="T9" fmla="*/ 0 h 134"/>
                <a:gd name="T10" fmla="*/ 2147483646 w 135"/>
                <a:gd name="T11" fmla="*/ 2147483646 h 134"/>
                <a:gd name="T12" fmla="*/ 2147483646 w 135"/>
                <a:gd name="T13" fmla="*/ 2147483646 h 134"/>
                <a:gd name="T14" fmla="*/ 2147483646 w 135"/>
                <a:gd name="T15" fmla="*/ 2147483646 h 134"/>
                <a:gd name="T16" fmla="*/ 2147483646 w 135"/>
                <a:gd name="T17" fmla="*/ 2147483646 h 134"/>
                <a:gd name="T18" fmla="*/ 2147483646 w 135"/>
                <a:gd name="T19" fmla="*/ 2147483646 h 134"/>
                <a:gd name="T20" fmla="*/ 2147483646 w 135"/>
                <a:gd name="T21" fmla="*/ 2147483646 h 134"/>
                <a:gd name="T22" fmla="*/ 2147483646 w 135"/>
                <a:gd name="T23" fmla="*/ 2147483646 h 134"/>
                <a:gd name="T24" fmla="*/ 0 w 135"/>
                <a:gd name="T25" fmla="*/ 2147483646 h 134"/>
                <a:gd name="T26" fmla="*/ 0 w 135"/>
                <a:gd name="T27" fmla="*/ 0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68C9008-E63C-4AC3-A53F-A14EEE0EB2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2789" y="6371356"/>
              <a:ext cx="92078" cy="87134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6DB628E2-9247-47E9-90B3-3B847037A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979" y="6372941"/>
              <a:ext cx="77790" cy="85550"/>
            </a:xfrm>
            <a:custGeom>
              <a:avLst/>
              <a:gdLst>
                <a:gd name="T0" fmla="*/ 0 w 120"/>
                <a:gd name="T1" fmla="*/ 0 h 134"/>
                <a:gd name="T2" fmla="*/ 2147483646 w 120"/>
                <a:gd name="T3" fmla="*/ 0 h 134"/>
                <a:gd name="T4" fmla="*/ 2147483646 w 120"/>
                <a:gd name="T5" fmla="*/ 2147483646 h 134"/>
                <a:gd name="T6" fmla="*/ 2147483646 w 120"/>
                <a:gd name="T7" fmla="*/ 0 h 134"/>
                <a:gd name="T8" fmla="*/ 2147483646 w 120"/>
                <a:gd name="T9" fmla="*/ 0 h 134"/>
                <a:gd name="T10" fmla="*/ 2147483646 w 120"/>
                <a:gd name="T11" fmla="*/ 2147483646 h 134"/>
                <a:gd name="T12" fmla="*/ 2147483646 w 120"/>
                <a:gd name="T13" fmla="*/ 2147483646 h 134"/>
                <a:gd name="T14" fmla="*/ 2147483646 w 120"/>
                <a:gd name="T15" fmla="*/ 2147483646 h 134"/>
                <a:gd name="T16" fmla="*/ 2147483646 w 120"/>
                <a:gd name="T17" fmla="*/ 2147483646 h 134"/>
                <a:gd name="T18" fmla="*/ 0 w 120"/>
                <a:gd name="T19" fmla="*/ 2147483646 h 134"/>
                <a:gd name="T20" fmla="*/ 0 w 120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71EB9AD2-B20B-4DBC-9611-AB75A5BF79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1395" y="6372941"/>
              <a:ext cx="71439" cy="85550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2147483646 h 134"/>
                <a:gd name="T10" fmla="*/ 2147483646 w 113"/>
                <a:gd name="T11" fmla="*/ 2147483646 h 134"/>
                <a:gd name="T12" fmla="*/ 2147483646 w 113"/>
                <a:gd name="T13" fmla="*/ 2147483646 h 134"/>
                <a:gd name="T14" fmla="*/ 0 w 113"/>
                <a:gd name="T15" fmla="*/ 2147483646 h 134"/>
                <a:gd name="T16" fmla="*/ 0 w 113"/>
                <a:gd name="T17" fmla="*/ 0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ABBC2EED-9812-4F9E-A3EE-7DF38B995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7597" y="6371356"/>
              <a:ext cx="92078" cy="88718"/>
            </a:xfrm>
            <a:custGeom>
              <a:avLst/>
              <a:gdLst>
                <a:gd name="T0" fmla="*/ 2147483646 w 143"/>
                <a:gd name="T1" fmla="*/ 2147483646 h 139"/>
                <a:gd name="T2" fmla="*/ 2147483646 w 143"/>
                <a:gd name="T3" fmla="*/ 2147483646 h 139"/>
                <a:gd name="T4" fmla="*/ 2147483646 w 143"/>
                <a:gd name="T5" fmla="*/ 2147483646 h 139"/>
                <a:gd name="T6" fmla="*/ 2147483646 w 143"/>
                <a:gd name="T7" fmla="*/ 2147483646 h 139"/>
                <a:gd name="T8" fmla="*/ 2147483646 w 143"/>
                <a:gd name="T9" fmla="*/ 2147483646 h 139"/>
                <a:gd name="T10" fmla="*/ 2147483646 w 143"/>
                <a:gd name="T11" fmla="*/ 2147483646 h 139"/>
                <a:gd name="T12" fmla="*/ 2147483646 w 143"/>
                <a:gd name="T13" fmla="*/ 2147483646 h 139"/>
                <a:gd name="T14" fmla="*/ 2147483646 w 143"/>
                <a:gd name="T15" fmla="*/ 2147483646 h 139"/>
                <a:gd name="T16" fmla="*/ 2147483646 w 143"/>
                <a:gd name="T17" fmla="*/ 2147483646 h 139"/>
                <a:gd name="T18" fmla="*/ 2147483646 w 143"/>
                <a:gd name="T19" fmla="*/ 2147483646 h 139"/>
                <a:gd name="T20" fmla="*/ 2147483646 w 143"/>
                <a:gd name="T21" fmla="*/ 2147483646 h 139"/>
                <a:gd name="T22" fmla="*/ 2147483646 w 143"/>
                <a:gd name="T23" fmla="*/ 2147483646 h 139"/>
                <a:gd name="T24" fmla="*/ 2147483646 w 143"/>
                <a:gd name="T25" fmla="*/ 2147483646 h 139"/>
                <a:gd name="T26" fmla="*/ 2147483646 w 143"/>
                <a:gd name="T27" fmla="*/ 2147483646 h 139"/>
                <a:gd name="T28" fmla="*/ 2147483646 w 143"/>
                <a:gd name="T29" fmla="*/ 2147483646 h 139"/>
                <a:gd name="T30" fmla="*/ 2147483646 w 143"/>
                <a:gd name="T31" fmla="*/ 2147483646 h 139"/>
                <a:gd name="T32" fmla="*/ 2147483646 w 143"/>
                <a:gd name="T33" fmla="*/ 2147483646 h 139"/>
                <a:gd name="T34" fmla="*/ 2147483646 w 143"/>
                <a:gd name="T35" fmla="*/ 2147483646 h 139"/>
                <a:gd name="T36" fmla="*/ 2147483646 w 143"/>
                <a:gd name="T37" fmla="*/ 2147483646 h 139"/>
                <a:gd name="T38" fmla="*/ 2147483646 w 143"/>
                <a:gd name="T39" fmla="*/ 2147483646 h 139"/>
                <a:gd name="T40" fmla="*/ 2147483646 w 143"/>
                <a:gd name="T41" fmla="*/ 2147483646 h 139"/>
                <a:gd name="T42" fmla="*/ 2147483646 w 143"/>
                <a:gd name="T43" fmla="*/ 2147483646 h 139"/>
                <a:gd name="T44" fmla="*/ 2147483646 w 143"/>
                <a:gd name="T45" fmla="*/ 2147483646 h 139"/>
                <a:gd name="T46" fmla="*/ 2147483646 w 143"/>
                <a:gd name="T47" fmla="*/ 0 h 139"/>
                <a:gd name="T48" fmla="*/ 2147483646 w 143"/>
                <a:gd name="T49" fmla="*/ 2147483646 h 139"/>
                <a:gd name="T50" fmla="*/ 2147483646 w 143"/>
                <a:gd name="T51" fmla="*/ 2147483646 h 139"/>
                <a:gd name="T52" fmla="*/ 2147483646 w 143"/>
                <a:gd name="T53" fmla="*/ 2147483646 h 139"/>
                <a:gd name="T54" fmla="*/ 2147483646 w 143"/>
                <a:gd name="T55" fmla="*/ 2147483646 h 139"/>
                <a:gd name="T56" fmla="*/ 2147483646 w 143"/>
                <a:gd name="T57" fmla="*/ 2147483646 h 139"/>
                <a:gd name="T58" fmla="*/ 2147483646 w 143"/>
                <a:gd name="T59" fmla="*/ 2147483646 h 139"/>
                <a:gd name="T60" fmla="*/ 2147483646 w 143"/>
                <a:gd name="T61" fmla="*/ 2147483646 h 139"/>
                <a:gd name="T62" fmla="*/ 2147483646 w 143"/>
                <a:gd name="T63" fmla="*/ 2147483646 h 139"/>
                <a:gd name="T64" fmla="*/ 2147483646 w 143"/>
                <a:gd name="T65" fmla="*/ 2147483646 h 139"/>
                <a:gd name="T66" fmla="*/ 2147483646 w 143"/>
                <a:gd name="T67" fmla="*/ 2147483646 h 139"/>
                <a:gd name="T68" fmla="*/ 2147483646 w 143"/>
                <a:gd name="T69" fmla="*/ 2147483646 h 139"/>
                <a:gd name="T70" fmla="*/ 2147483646 w 143"/>
                <a:gd name="T71" fmla="*/ 2147483646 h 139"/>
                <a:gd name="T72" fmla="*/ 2147483646 w 143"/>
                <a:gd name="T73" fmla="*/ 2147483646 h 139"/>
                <a:gd name="T74" fmla="*/ 2147483646 w 143"/>
                <a:gd name="T75" fmla="*/ 2147483646 h 139"/>
                <a:gd name="T76" fmla="*/ 2147483646 w 143"/>
                <a:gd name="T77" fmla="*/ 2147483646 h 139"/>
                <a:gd name="T78" fmla="*/ 2147483646 w 143"/>
                <a:gd name="T79" fmla="*/ 2147483646 h 139"/>
                <a:gd name="T80" fmla="*/ 2147483646 w 143"/>
                <a:gd name="T81" fmla="*/ 2147483646 h 139"/>
                <a:gd name="T82" fmla="*/ 2147483646 w 143"/>
                <a:gd name="T83" fmla="*/ 2147483646 h 139"/>
                <a:gd name="T84" fmla="*/ 0 w 143"/>
                <a:gd name="T85" fmla="*/ 2147483646 h 139"/>
                <a:gd name="T86" fmla="*/ 0 w 143"/>
                <a:gd name="T87" fmla="*/ 2147483646 h 139"/>
                <a:gd name="T88" fmla="*/ 2147483646 w 143"/>
                <a:gd name="T89" fmla="*/ 2147483646 h 139"/>
                <a:gd name="T90" fmla="*/ 2147483646 w 143"/>
                <a:gd name="T91" fmla="*/ 2147483646 h 139"/>
                <a:gd name="T92" fmla="*/ 2147483646 w 143"/>
                <a:gd name="T93" fmla="*/ 2147483646 h 139"/>
                <a:gd name="T94" fmla="*/ 2147483646 w 143"/>
                <a:gd name="T95" fmla="*/ 2147483646 h 139"/>
                <a:gd name="T96" fmla="*/ 2147483646 w 143"/>
                <a:gd name="T97" fmla="*/ 2147483646 h 139"/>
                <a:gd name="T98" fmla="*/ 2147483646 w 143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F504AF24-CDA3-4078-926B-5C38FEF60E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962" y="6372941"/>
              <a:ext cx="74615" cy="87133"/>
            </a:xfrm>
            <a:custGeom>
              <a:avLst/>
              <a:gdLst>
                <a:gd name="T0" fmla="*/ 0 w 118"/>
                <a:gd name="T1" fmla="*/ 0 h 137"/>
                <a:gd name="T2" fmla="*/ 2147483646 w 118"/>
                <a:gd name="T3" fmla="*/ 0 h 137"/>
                <a:gd name="T4" fmla="*/ 2147483646 w 118"/>
                <a:gd name="T5" fmla="*/ 2147483646 h 137"/>
                <a:gd name="T6" fmla="*/ 2147483646 w 118"/>
                <a:gd name="T7" fmla="*/ 2147483646 h 137"/>
                <a:gd name="T8" fmla="*/ 2147483646 w 118"/>
                <a:gd name="T9" fmla="*/ 2147483646 h 137"/>
                <a:gd name="T10" fmla="*/ 2147483646 w 118"/>
                <a:gd name="T11" fmla="*/ 2147483646 h 137"/>
                <a:gd name="T12" fmla="*/ 2147483646 w 118"/>
                <a:gd name="T13" fmla="*/ 2147483646 h 137"/>
                <a:gd name="T14" fmla="*/ 2147483646 w 118"/>
                <a:gd name="T15" fmla="*/ 2147483646 h 137"/>
                <a:gd name="T16" fmla="*/ 2147483646 w 118"/>
                <a:gd name="T17" fmla="*/ 2147483646 h 137"/>
                <a:gd name="T18" fmla="*/ 2147483646 w 118"/>
                <a:gd name="T19" fmla="*/ 2147483646 h 137"/>
                <a:gd name="T20" fmla="*/ 2147483646 w 118"/>
                <a:gd name="T21" fmla="*/ 2147483646 h 137"/>
                <a:gd name="T22" fmla="*/ 2147483646 w 118"/>
                <a:gd name="T23" fmla="*/ 0 h 137"/>
                <a:gd name="T24" fmla="*/ 2147483646 w 118"/>
                <a:gd name="T25" fmla="*/ 0 h 137"/>
                <a:gd name="T26" fmla="*/ 2147483646 w 118"/>
                <a:gd name="T27" fmla="*/ 2147483646 h 137"/>
                <a:gd name="T28" fmla="*/ 2147483646 w 118"/>
                <a:gd name="T29" fmla="*/ 2147483646 h 137"/>
                <a:gd name="T30" fmla="*/ 2147483646 w 118"/>
                <a:gd name="T31" fmla="*/ 2147483646 h 137"/>
                <a:gd name="T32" fmla="*/ 2147483646 w 118"/>
                <a:gd name="T33" fmla="*/ 2147483646 h 137"/>
                <a:gd name="T34" fmla="*/ 2147483646 w 118"/>
                <a:gd name="T35" fmla="*/ 2147483646 h 137"/>
                <a:gd name="T36" fmla="*/ 2147483646 w 118"/>
                <a:gd name="T37" fmla="*/ 2147483646 h 137"/>
                <a:gd name="T38" fmla="*/ 2147483646 w 118"/>
                <a:gd name="T39" fmla="*/ 2147483646 h 137"/>
                <a:gd name="T40" fmla="*/ 2147483646 w 118"/>
                <a:gd name="T41" fmla="*/ 2147483646 h 137"/>
                <a:gd name="T42" fmla="*/ 2147483646 w 118"/>
                <a:gd name="T43" fmla="*/ 2147483646 h 137"/>
                <a:gd name="T44" fmla="*/ 2147483646 w 118"/>
                <a:gd name="T45" fmla="*/ 2147483646 h 137"/>
                <a:gd name="T46" fmla="*/ 2147483646 w 118"/>
                <a:gd name="T47" fmla="*/ 2147483646 h 137"/>
                <a:gd name="T48" fmla="*/ 2147483646 w 118"/>
                <a:gd name="T49" fmla="*/ 2147483646 h 137"/>
                <a:gd name="T50" fmla="*/ 0 w 118"/>
                <a:gd name="T51" fmla="*/ 2147483646 h 137"/>
                <a:gd name="T52" fmla="*/ 0 w 118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BA7D5EBE-4DB6-44B0-ADDC-7DF2892ECF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864" y="6371356"/>
              <a:ext cx="77790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7CA53CE6-09AC-42AF-B2D2-4ACEA774AA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4942" y="6372941"/>
              <a:ext cx="73027" cy="85550"/>
            </a:xfrm>
            <a:custGeom>
              <a:avLst/>
              <a:gdLst>
                <a:gd name="T0" fmla="*/ 0 w 115"/>
                <a:gd name="T1" fmla="*/ 0 h 134"/>
                <a:gd name="T2" fmla="*/ 2147483646 w 115"/>
                <a:gd name="T3" fmla="*/ 0 h 134"/>
                <a:gd name="T4" fmla="*/ 2147483646 w 115"/>
                <a:gd name="T5" fmla="*/ 2147483646 h 134"/>
                <a:gd name="T6" fmla="*/ 2147483646 w 115"/>
                <a:gd name="T7" fmla="*/ 2147483646 h 134"/>
                <a:gd name="T8" fmla="*/ 2147483646 w 115"/>
                <a:gd name="T9" fmla="*/ 0 h 134"/>
                <a:gd name="T10" fmla="*/ 2147483646 w 115"/>
                <a:gd name="T11" fmla="*/ 0 h 134"/>
                <a:gd name="T12" fmla="*/ 2147483646 w 115"/>
                <a:gd name="T13" fmla="*/ 2147483646 h 134"/>
                <a:gd name="T14" fmla="*/ 2147483646 w 115"/>
                <a:gd name="T15" fmla="*/ 2147483646 h 134"/>
                <a:gd name="T16" fmla="*/ 2147483646 w 115"/>
                <a:gd name="T17" fmla="*/ 2147483646 h 134"/>
                <a:gd name="T18" fmla="*/ 2147483646 w 115"/>
                <a:gd name="T19" fmla="*/ 2147483646 h 134"/>
                <a:gd name="T20" fmla="*/ 2147483646 w 115"/>
                <a:gd name="T21" fmla="*/ 2147483646 h 134"/>
                <a:gd name="T22" fmla="*/ 0 w 115"/>
                <a:gd name="T23" fmla="*/ 2147483646 h 134"/>
                <a:gd name="T24" fmla="*/ 0 w 115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2" name="Rectangle 31">
              <a:extLst>
                <a:ext uri="{FF2B5EF4-FFF2-40B4-BE49-F238E27FC236}">
                  <a16:creationId xmlns:a16="http://schemas.microsoft.com/office/drawing/2014/main" id="{D2F54B59-6BA3-4859-A66F-6AB1B0C09E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432" y="6439479"/>
              <a:ext cx="19051" cy="19011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2286" y="2744600"/>
            <a:ext cx="10801348" cy="189407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13265" y="4144862"/>
            <a:ext cx="10813569" cy="49839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l">
              <a:buNone/>
              <a:defRPr sz="2700" b="0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6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9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slideLayout" Target="../slideLayouts/slideLayout67.xml"/><Relationship Id="rId58" Type="http://schemas.openxmlformats.org/officeDocument/2006/relationships/slideLayout" Target="../slideLayouts/slideLayout72.xml"/><Relationship Id="rId5" Type="http://schemas.openxmlformats.org/officeDocument/2006/relationships/slideLayout" Target="../slideLayouts/slideLayout19.xml"/><Relationship Id="rId61" Type="http://schemas.openxmlformats.org/officeDocument/2006/relationships/theme" Target="../theme/theme4.xml"/><Relationship Id="rId1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56" Type="http://schemas.openxmlformats.org/officeDocument/2006/relationships/slideLayout" Target="../slideLayouts/slideLayout70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59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68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57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6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27BC4-2C95-FE44-849D-075F72E4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CA12B-606A-934A-B7F0-4C9D83DF2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FA49E-DA74-154A-91B3-958EAE5DE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71430-5162-D041-95BE-C7A83176508E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A7F05-3463-1640-9692-C31021CA7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F576E-7672-E24A-B9BE-8BA2D5591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A742-0ED9-104C-ABAD-A22ECC7B535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47">
            <a:extLst>
              <a:ext uri="{FF2B5EF4-FFF2-40B4-BE49-F238E27FC236}">
                <a16:creationId xmlns:a16="http://schemas.microsoft.com/office/drawing/2014/main" id="{5ADAF3F1-E1BC-164D-938A-6D6AE9CBAC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615003" y="158749"/>
            <a:ext cx="542925" cy="3270251"/>
            <a:chOff x="-746567" y="159231"/>
            <a:chExt cx="544011" cy="3269769"/>
          </a:xfrm>
        </p:grpSpPr>
        <p:sp>
          <p:nvSpPr>
            <p:cNvPr id="8" name="Rectangle: Rounded Corners 48">
              <a:extLst>
                <a:ext uri="{FF2B5EF4-FFF2-40B4-BE49-F238E27FC236}">
                  <a16:creationId xmlns:a16="http://schemas.microsoft.com/office/drawing/2014/main" id="{5F4A1F4C-9315-2940-B47A-8F1B2AA2C2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F4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49">
              <a:extLst>
                <a:ext uri="{FF2B5EF4-FFF2-40B4-BE49-F238E27FC236}">
                  <a16:creationId xmlns:a16="http://schemas.microsoft.com/office/drawing/2014/main" id="{F771A28D-1385-524A-B82C-8E6E55293C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32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: Rounded Corners 50">
              <a:extLst>
                <a:ext uri="{FF2B5EF4-FFF2-40B4-BE49-F238E27FC236}">
                  <a16:creationId xmlns:a16="http://schemas.microsoft.com/office/drawing/2014/main" id="{31563C9B-896C-2F48-B42A-9A98987440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98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: Rounded Corners 51">
              <a:extLst>
                <a:ext uri="{FF2B5EF4-FFF2-40B4-BE49-F238E27FC236}">
                  <a16:creationId xmlns:a16="http://schemas.microsoft.com/office/drawing/2014/main" id="{88A23438-B5FE-B244-A8C1-482FD882E6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1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: Rounded Corners 52">
              <a:extLst>
                <a:ext uri="{FF2B5EF4-FFF2-40B4-BE49-F238E27FC236}">
                  <a16:creationId xmlns:a16="http://schemas.microsoft.com/office/drawing/2014/main" id="{5C5AC0DF-6380-684F-B727-B075711532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: Rounded Corners 53">
              <a:extLst>
                <a:ext uri="{FF2B5EF4-FFF2-40B4-BE49-F238E27FC236}">
                  <a16:creationId xmlns:a16="http://schemas.microsoft.com/office/drawing/2014/main" id="{B0F2AAB8-37FB-9A4F-8E25-0E345FC1CF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54">
            <a:extLst>
              <a:ext uri="{FF2B5EF4-FFF2-40B4-BE49-F238E27FC236}">
                <a16:creationId xmlns:a16="http://schemas.microsoft.com/office/drawing/2014/main" id="{8E976C72-7421-774A-8708-11D9224FC3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303979" y="158749"/>
            <a:ext cx="544512" cy="3270251"/>
            <a:chOff x="-746567" y="159231"/>
            <a:chExt cx="544011" cy="3269769"/>
          </a:xfrm>
        </p:grpSpPr>
        <p:sp>
          <p:nvSpPr>
            <p:cNvPr id="15" name="Rectangle: Rounded Corners 55">
              <a:extLst>
                <a:ext uri="{FF2B5EF4-FFF2-40B4-BE49-F238E27FC236}">
                  <a16:creationId xmlns:a16="http://schemas.microsoft.com/office/drawing/2014/main" id="{473F56DF-035A-6540-927C-E1AD8F1EB3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009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Rectangle: Rounded Corners 56">
              <a:extLst>
                <a:ext uri="{FF2B5EF4-FFF2-40B4-BE49-F238E27FC236}">
                  <a16:creationId xmlns:a16="http://schemas.microsoft.com/office/drawing/2014/main" id="{35B9C1B1-5D54-1240-943A-01396A5651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C2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: Rounded Corners 57">
              <a:extLst>
                <a:ext uri="{FF2B5EF4-FFF2-40B4-BE49-F238E27FC236}">
                  <a16:creationId xmlns:a16="http://schemas.microsoft.com/office/drawing/2014/main" id="{B72437B5-51C7-804C-B793-53676A8BA4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EF8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: Rounded Corners 58">
              <a:extLst>
                <a:ext uri="{FF2B5EF4-FFF2-40B4-BE49-F238E27FC236}">
                  <a16:creationId xmlns:a16="http://schemas.microsoft.com/office/drawing/2014/main" id="{DDAE8D9F-BE4C-594E-A8C5-74CA7931C1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40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: Rounded Corners 59">
              <a:extLst>
                <a:ext uri="{FF2B5EF4-FFF2-40B4-BE49-F238E27FC236}">
                  <a16:creationId xmlns:a16="http://schemas.microsoft.com/office/drawing/2014/main" id="{EE9527F7-AFF9-D446-88F4-DA53BE07DC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D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Rectangle: Rounded Corners 60">
              <a:extLst>
                <a:ext uri="{FF2B5EF4-FFF2-40B4-BE49-F238E27FC236}">
                  <a16:creationId xmlns:a16="http://schemas.microsoft.com/office/drawing/2014/main" id="{6F363F2D-3F46-7E4E-B534-ACE63DF9DB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D2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17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Medium" pitchFamily="2" charset="0"/>
          <a:ea typeface="+mn-ea"/>
          <a:cs typeface="Gotham Medium" pitchFamily="2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Medium" pitchFamily="2" charset="0"/>
          <a:ea typeface="+mn-ea"/>
          <a:cs typeface="Gotham Medium" pitchFamily="2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Medium" pitchFamily="2" charset="0"/>
          <a:ea typeface="+mn-ea"/>
          <a:cs typeface="Gotham Medium" pitchFamily="2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otham Medium" pitchFamily="2" charset="0"/>
          <a:ea typeface="+mn-ea"/>
          <a:cs typeface="Gotham Medium" pitchFamily="2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otham Medium" pitchFamily="2" charset="0"/>
          <a:ea typeface="+mn-ea"/>
          <a:cs typeface="Gotham Medium" pitchFamily="2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">
            <a:extLst>
              <a:ext uri="{FF2B5EF4-FFF2-40B4-BE49-F238E27FC236}">
                <a16:creationId xmlns:a16="http://schemas.microsoft.com/office/drawing/2014/main" id="{4E78BD92-8ED6-4B16-9B6C-7AB58178439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043380" y="199060"/>
            <a:ext cx="1870453" cy="906131"/>
            <a:chOff x="1293" y="1395"/>
            <a:chExt cx="3173" cy="1536"/>
          </a:xfrm>
          <a:solidFill>
            <a:schemeClr val="tx2"/>
          </a:solidFill>
        </p:grpSpPr>
        <p:sp>
          <p:nvSpPr>
            <p:cNvPr id="62" name="Rectangle 6">
              <a:extLst>
                <a:ext uri="{FF2B5EF4-FFF2-40B4-BE49-F238E27FC236}">
                  <a16:creationId xmlns:a16="http://schemas.microsoft.com/office/drawing/2014/main" id="{B3F75101-0A88-4C4C-87FB-F4D259D5A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66D8A644-B456-4546-B39E-5BFBC829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26316B21-F541-46F0-8390-39EB09CB3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925FEF4F-2425-4A5A-9B5E-C6CDBBFD2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F3B2C684-D0A2-4EDF-A970-2A6EDB5CA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3369D713-9DB3-4139-843E-F3A09DC82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F3E58E46-1FA6-4C87-A3AD-41570A6AAF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A3252919-D499-40A8-89E4-EE99E9DE0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14">
              <a:extLst>
                <a:ext uri="{FF2B5EF4-FFF2-40B4-BE49-F238E27FC236}">
                  <a16:creationId xmlns:a16="http://schemas.microsoft.com/office/drawing/2014/main" id="{8C036DCB-EEB8-442C-845B-DCDA5E041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3B58623D-8258-4DB2-A302-AC0466372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1408C785-EC54-4845-8A0A-5202F81E2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D7378C99-A732-4D9E-90F5-8560E0559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53E50027-A7E8-4620-A950-8EEC7076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FC9941F8-3EB4-4946-A80F-0B0AD67A4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B0C9173B-5B4E-41E4-AD4B-807CA4B4E4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CA133377-740B-48A3-95B3-DA7CC2350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90396043-F5E7-4FC1-9AF5-4AF0DA6EA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adFill>
              <a:gsLst>
                <a:gs pos="0">
                  <a:srgbClr val="2E50A1"/>
                </a:gs>
                <a:gs pos="100000">
                  <a:srgbClr val="212B6C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1F6769C7-41CB-46A1-8D29-EA3E513DF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adFill>
              <a:gsLst>
                <a:gs pos="11000">
                  <a:srgbClr val="25367C"/>
                </a:gs>
                <a:gs pos="97000">
                  <a:srgbClr val="2E51A3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2053" name="Freeform 631">
            <a:extLst>
              <a:ext uri="{FF2B5EF4-FFF2-40B4-BE49-F238E27FC236}">
                <a16:creationId xmlns:a16="http://schemas.microsoft.com/office/drawing/2014/main" id="{E8A90E1D-7357-4DB2-8BBF-A033CFEA46F1}"/>
              </a:ext>
            </a:extLst>
          </p:cNvPr>
          <p:cNvSpPr>
            <a:spLocks/>
          </p:cNvSpPr>
          <p:nvPr userDrawn="1"/>
        </p:nvSpPr>
        <p:spPr bwMode="auto">
          <a:xfrm>
            <a:off x="0" y="5157788"/>
            <a:ext cx="381000" cy="1431925"/>
          </a:xfrm>
          <a:custGeom>
            <a:avLst/>
            <a:gdLst>
              <a:gd name="T0" fmla="*/ 1002983754 w 285550"/>
              <a:gd name="T1" fmla="*/ 2147483646 h 1041430"/>
              <a:gd name="T2" fmla="*/ 1868852524 w 285550"/>
              <a:gd name="T3" fmla="*/ 2147483646 h 1041430"/>
              <a:gd name="T4" fmla="*/ 2147483646 w 285550"/>
              <a:gd name="T5" fmla="*/ 2147483646 h 1041430"/>
              <a:gd name="T6" fmla="*/ 2147483646 w 285550"/>
              <a:gd name="T7" fmla="*/ 2147483646 h 1041430"/>
              <a:gd name="T8" fmla="*/ 2147483646 w 285550"/>
              <a:gd name="T9" fmla="*/ 2147483646 h 1041430"/>
              <a:gd name="T10" fmla="*/ 2147483646 w 285550"/>
              <a:gd name="T11" fmla="*/ 2147483646 h 1041430"/>
              <a:gd name="T12" fmla="*/ 2147483646 w 285550"/>
              <a:gd name="T13" fmla="*/ 2147483646 h 1041430"/>
              <a:gd name="T14" fmla="*/ 2147483646 w 285550"/>
              <a:gd name="T15" fmla="*/ 2147483646 h 1041430"/>
              <a:gd name="T16" fmla="*/ 2147483646 w 285550"/>
              <a:gd name="T17" fmla="*/ 2147483646 h 1041430"/>
              <a:gd name="T18" fmla="*/ 2147483646 w 285550"/>
              <a:gd name="T19" fmla="*/ 2147483646 h 1041430"/>
              <a:gd name="T20" fmla="*/ 2147483646 w 285550"/>
              <a:gd name="T21" fmla="*/ 2147483646 h 1041430"/>
              <a:gd name="T22" fmla="*/ 2147483646 w 285550"/>
              <a:gd name="T23" fmla="*/ 2147483646 h 1041430"/>
              <a:gd name="T24" fmla="*/ 2147483646 w 285550"/>
              <a:gd name="T25" fmla="*/ 2147483646 h 1041430"/>
              <a:gd name="T26" fmla="*/ 2147483646 w 285550"/>
              <a:gd name="T27" fmla="*/ 2147483646 h 1041430"/>
              <a:gd name="T28" fmla="*/ 1753393407 w 285550"/>
              <a:gd name="T29" fmla="*/ 2147483646 h 1041430"/>
              <a:gd name="T30" fmla="*/ 815374160 w 285550"/>
              <a:gd name="T31" fmla="*/ 2147483646 h 1041430"/>
              <a:gd name="T32" fmla="*/ 0 w 285550"/>
              <a:gd name="T33" fmla="*/ 2147483646 h 1041430"/>
              <a:gd name="T34" fmla="*/ 0 w 285550"/>
              <a:gd name="T35" fmla="*/ 2147483646 h 1041430"/>
              <a:gd name="T36" fmla="*/ 252562832 w 285550"/>
              <a:gd name="T37" fmla="*/ 2147483646 h 1041430"/>
              <a:gd name="T38" fmla="*/ 728787621 w 285550"/>
              <a:gd name="T39" fmla="*/ 2147483646 h 1041430"/>
              <a:gd name="T40" fmla="*/ 1118442868 w 285550"/>
              <a:gd name="T41" fmla="*/ 2147483646 h 1041430"/>
              <a:gd name="T42" fmla="*/ 1363739759 w 285550"/>
              <a:gd name="T43" fmla="*/ 2147483646 h 1041430"/>
              <a:gd name="T44" fmla="*/ 1479222682 w 285550"/>
              <a:gd name="T45" fmla="*/ 2147483646 h 1041430"/>
              <a:gd name="T46" fmla="*/ 1479222682 w 285550"/>
              <a:gd name="T47" fmla="*/ 2147483646 h 1041430"/>
              <a:gd name="T48" fmla="*/ 1306021014 w 285550"/>
              <a:gd name="T49" fmla="*/ 2147483646 h 1041430"/>
              <a:gd name="T50" fmla="*/ 0 w 285550"/>
              <a:gd name="T51" fmla="*/ 0 h 1041430"/>
              <a:gd name="T52" fmla="*/ 598928703 w 285550"/>
              <a:gd name="T53" fmla="*/ 1416069131 h 1041430"/>
              <a:gd name="T54" fmla="*/ 1883288664 w 285550"/>
              <a:gd name="T55" fmla="*/ 2147483646 h 1041430"/>
              <a:gd name="T56" fmla="*/ 2147483646 w 285550"/>
              <a:gd name="T57" fmla="*/ 2147483646 h 1041430"/>
              <a:gd name="T58" fmla="*/ 2147483646 w 285550"/>
              <a:gd name="T59" fmla="*/ 2147483646 h 1041430"/>
              <a:gd name="T60" fmla="*/ 2147483646 w 285550"/>
              <a:gd name="T61" fmla="*/ 2147483646 h 1041430"/>
              <a:gd name="T62" fmla="*/ 2147483646 w 285550"/>
              <a:gd name="T63" fmla="*/ 2147483646 h 1041430"/>
              <a:gd name="T64" fmla="*/ 2147483646 w 285550"/>
              <a:gd name="T65" fmla="*/ 2147483646 h 1041430"/>
              <a:gd name="T66" fmla="*/ 2147483646 w 285550"/>
              <a:gd name="T67" fmla="*/ 2147483646 h 1041430"/>
              <a:gd name="T68" fmla="*/ 2147483646 w 285550"/>
              <a:gd name="T69" fmla="*/ 2147483646 h 1041430"/>
              <a:gd name="T70" fmla="*/ 2147483646 w 285550"/>
              <a:gd name="T71" fmla="*/ 2147483646 h 1041430"/>
              <a:gd name="T72" fmla="*/ 2147483646 w 285550"/>
              <a:gd name="T73" fmla="*/ 2147483646 h 1041430"/>
              <a:gd name="T74" fmla="*/ 2147483646 w 285550"/>
              <a:gd name="T75" fmla="*/ 2147483646 h 1041430"/>
              <a:gd name="T76" fmla="*/ 2147483646 w 285550"/>
              <a:gd name="T77" fmla="*/ 2147483646 h 1041430"/>
              <a:gd name="T78" fmla="*/ 2147483646 w 285550"/>
              <a:gd name="T79" fmla="*/ 2147483646 h 1041430"/>
              <a:gd name="T80" fmla="*/ 2147483646 w 285550"/>
              <a:gd name="T81" fmla="*/ 2147483646 h 1041430"/>
              <a:gd name="T82" fmla="*/ 2147483646 w 285550"/>
              <a:gd name="T83" fmla="*/ 2147483646 h 1041430"/>
              <a:gd name="T84" fmla="*/ 2147483646 w 285550"/>
              <a:gd name="T85" fmla="*/ 2147483646 h 1041430"/>
              <a:gd name="T86" fmla="*/ 2147483646 w 285550"/>
              <a:gd name="T87" fmla="*/ 2147483646 h 1041430"/>
              <a:gd name="T88" fmla="*/ 2147483646 w 285550"/>
              <a:gd name="T89" fmla="*/ 2147483646 h 1041430"/>
              <a:gd name="T90" fmla="*/ 2147483646 w 285550"/>
              <a:gd name="T91" fmla="*/ 2147483646 h 1041430"/>
              <a:gd name="T92" fmla="*/ 2147483646 w 285550"/>
              <a:gd name="T93" fmla="*/ 2147483646 h 1041430"/>
              <a:gd name="T94" fmla="*/ 2147483646 w 285550"/>
              <a:gd name="T95" fmla="*/ 2147483646 h 1041430"/>
              <a:gd name="T96" fmla="*/ 2147483646 w 285550"/>
              <a:gd name="T97" fmla="*/ 2147483646 h 1041430"/>
              <a:gd name="T98" fmla="*/ 2147483646 w 285550"/>
              <a:gd name="T99" fmla="*/ 2147483646 h 1041430"/>
              <a:gd name="T100" fmla="*/ 2147483646 w 285550"/>
              <a:gd name="T101" fmla="*/ 2147483646 h 1041430"/>
              <a:gd name="T102" fmla="*/ 2147483646 w 285550"/>
              <a:gd name="T103" fmla="*/ 2147483646 h 1041430"/>
              <a:gd name="T104" fmla="*/ 2147483646 w 285550"/>
              <a:gd name="T105" fmla="*/ 2147483646 h 1041430"/>
              <a:gd name="T106" fmla="*/ 2147483646 w 285550"/>
              <a:gd name="T107" fmla="*/ 2147483646 h 1041430"/>
              <a:gd name="T108" fmla="*/ 2147483646 w 285550"/>
              <a:gd name="T109" fmla="*/ 2147483646 h 1041430"/>
              <a:gd name="T110" fmla="*/ 2147483646 w 285550"/>
              <a:gd name="T111" fmla="*/ 2147483646 h 1041430"/>
              <a:gd name="T112" fmla="*/ 2147483646 w 285550"/>
              <a:gd name="T113" fmla="*/ 2147483646 h 1041430"/>
              <a:gd name="T114" fmla="*/ 1277174210 w 285550"/>
              <a:gd name="T115" fmla="*/ 2147483646 h 1041430"/>
              <a:gd name="T116" fmla="*/ 295878143 w 285550"/>
              <a:gd name="T117" fmla="*/ 2147483646 h 1041430"/>
              <a:gd name="T118" fmla="*/ 0 w 285550"/>
              <a:gd name="T119" fmla="*/ 2147483646 h 10414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5550" h="1041430">
                <a:moveTo>
                  <a:pt x="41476" y="353050"/>
                </a:moveTo>
                <a:lnTo>
                  <a:pt x="77281" y="389473"/>
                </a:lnTo>
                <a:lnTo>
                  <a:pt x="109506" y="428880"/>
                </a:lnTo>
                <a:lnTo>
                  <a:pt x="134570" y="470079"/>
                </a:lnTo>
                <a:lnTo>
                  <a:pt x="155456" y="513667"/>
                </a:lnTo>
                <a:lnTo>
                  <a:pt x="171569" y="559642"/>
                </a:lnTo>
                <a:lnTo>
                  <a:pt x="180520" y="605618"/>
                </a:lnTo>
                <a:lnTo>
                  <a:pt x="185294" y="653982"/>
                </a:lnTo>
                <a:lnTo>
                  <a:pt x="185294" y="701749"/>
                </a:lnTo>
                <a:lnTo>
                  <a:pt x="179326" y="750113"/>
                </a:lnTo>
                <a:lnTo>
                  <a:pt x="167988" y="798477"/>
                </a:lnTo>
                <a:lnTo>
                  <a:pt x="150682" y="846841"/>
                </a:lnTo>
                <a:lnTo>
                  <a:pt x="128602" y="893414"/>
                </a:lnTo>
                <a:lnTo>
                  <a:pt x="103538" y="932822"/>
                </a:lnTo>
                <a:lnTo>
                  <a:pt x="72507" y="972827"/>
                </a:lnTo>
                <a:lnTo>
                  <a:pt x="33718" y="1011637"/>
                </a:lnTo>
                <a:lnTo>
                  <a:pt x="0" y="1041430"/>
                </a:lnTo>
                <a:lnTo>
                  <a:pt x="0" y="759619"/>
                </a:lnTo>
                <a:lnTo>
                  <a:pt x="10444" y="739963"/>
                </a:lnTo>
                <a:lnTo>
                  <a:pt x="30137" y="691599"/>
                </a:lnTo>
                <a:lnTo>
                  <a:pt x="46250" y="639652"/>
                </a:lnTo>
                <a:lnTo>
                  <a:pt x="56394" y="587108"/>
                </a:lnTo>
                <a:lnTo>
                  <a:pt x="61169" y="532176"/>
                </a:lnTo>
                <a:lnTo>
                  <a:pt x="61169" y="474856"/>
                </a:lnTo>
                <a:lnTo>
                  <a:pt x="54007" y="415147"/>
                </a:lnTo>
                <a:lnTo>
                  <a:pt x="41476" y="353050"/>
                </a:lnTo>
                <a:close/>
                <a:moveTo>
                  <a:pt x="0" y="0"/>
                </a:moveTo>
                <a:lnTo>
                  <a:pt x="24767" y="20461"/>
                </a:lnTo>
                <a:lnTo>
                  <a:pt x="77879" y="71162"/>
                </a:lnTo>
                <a:lnTo>
                  <a:pt x="125022" y="123652"/>
                </a:lnTo>
                <a:lnTo>
                  <a:pt x="167392" y="179125"/>
                </a:lnTo>
                <a:lnTo>
                  <a:pt x="203198" y="236387"/>
                </a:lnTo>
                <a:lnTo>
                  <a:pt x="233035" y="296035"/>
                </a:lnTo>
                <a:lnTo>
                  <a:pt x="255712" y="356877"/>
                </a:lnTo>
                <a:lnTo>
                  <a:pt x="273018" y="419507"/>
                </a:lnTo>
                <a:lnTo>
                  <a:pt x="281970" y="485120"/>
                </a:lnTo>
                <a:lnTo>
                  <a:pt x="285550" y="551329"/>
                </a:lnTo>
                <a:lnTo>
                  <a:pt x="284357" y="599644"/>
                </a:lnTo>
                <a:lnTo>
                  <a:pt x="278986" y="647959"/>
                </a:lnTo>
                <a:lnTo>
                  <a:pt x="270631" y="693888"/>
                </a:lnTo>
                <a:lnTo>
                  <a:pt x="259293" y="737431"/>
                </a:lnTo>
                <a:lnTo>
                  <a:pt x="243180" y="778588"/>
                </a:lnTo>
                <a:lnTo>
                  <a:pt x="224681" y="816763"/>
                </a:lnTo>
                <a:lnTo>
                  <a:pt x="202004" y="851955"/>
                </a:lnTo>
                <a:lnTo>
                  <a:pt x="175150" y="885358"/>
                </a:lnTo>
                <a:lnTo>
                  <a:pt x="183505" y="872832"/>
                </a:lnTo>
                <a:lnTo>
                  <a:pt x="188875" y="861499"/>
                </a:lnTo>
                <a:lnTo>
                  <a:pt x="208568" y="799465"/>
                </a:lnTo>
                <a:lnTo>
                  <a:pt x="219907" y="741010"/>
                </a:lnTo>
                <a:lnTo>
                  <a:pt x="227068" y="683748"/>
                </a:lnTo>
                <a:lnTo>
                  <a:pt x="227068" y="629468"/>
                </a:lnTo>
                <a:lnTo>
                  <a:pt x="222294" y="576978"/>
                </a:lnTo>
                <a:lnTo>
                  <a:pt x="212149" y="526277"/>
                </a:lnTo>
                <a:lnTo>
                  <a:pt x="196037" y="477962"/>
                </a:lnTo>
                <a:lnTo>
                  <a:pt x="176344" y="432033"/>
                </a:lnTo>
                <a:lnTo>
                  <a:pt x="151280" y="387894"/>
                </a:lnTo>
                <a:lnTo>
                  <a:pt x="122635" y="344947"/>
                </a:lnTo>
                <a:lnTo>
                  <a:pt x="89217" y="304982"/>
                </a:lnTo>
                <a:lnTo>
                  <a:pt x="52815" y="267404"/>
                </a:lnTo>
                <a:lnTo>
                  <a:pt x="12235" y="230422"/>
                </a:lnTo>
                <a:lnTo>
                  <a:pt x="0" y="2204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endParaRPr lang="en-GB" dirty="0"/>
          </a:p>
        </p:txBody>
      </p:sp>
      <p:grpSp>
        <p:nvGrpSpPr>
          <p:cNvPr id="2054" name="Group 47">
            <a:extLst>
              <a:ext uri="{FF2B5EF4-FFF2-40B4-BE49-F238E27FC236}">
                <a16:creationId xmlns:a16="http://schemas.microsoft.com/office/drawing/2014/main" id="{5F53143A-42F1-4DD0-A36F-EEF747171FB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46125" y="158749"/>
            <a:ext cx="542925" cy="3270251"/>
            <a:chOff x="-746567" y="159231"/>
            <a:chExt cx="544011" cy="3269769"/>
          </a:xfrm>
        </p:grpSpPr>
        <p:sp>
          <p:nvSpPr>
            <p:cNvPr id="2062" name="Rectangle: Rounded Corners 48">
              <a:extLst>
                <a:ext uri="{FF2B5EF4-FFF2-40B4-BE49-F238E27FC236}">
                  <a16:creationId xmlns:a16="http://schemas.microsoft.com/office/drawing/2014/main" id="{67969F8B-9BD4-4AA3-88F7-A7524AE61C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F4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063" name="Rectangle: Rounded Corners 49">
              <a:extLst>
                <a:ext uri="{FF2B5EF4-FFF2-40B4-BE49-F238E27FC236}">
                  <a16:creationId xmlns:a16="http://schemas.microsoft.com/office/drawing/2014/main" id="{457C5CBF-CAB3-4114-9E59-B1B790BAA7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32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064" name="Rectangle: Rounded Corners 50">
              <a:extLst>
                <a:ext uri="{FF2B5EF4-FFF2-40B4-BE49-F238E27FC236}">
                  <a16:creationId xmlns:a16="http://schemas.microsoft.com/office/drawing/2014/main" id="{10803263-FBF4-4227-965B-23F4A3E0F2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98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065" name="Rectangle: Rounded Corners 51">
              <a:extLst>
                <a:ext uri="{FF2B5EF4-FFF2-40B4-BE49-F238E27FC236}">
                  <a16:creationId xmlns:a16="http://schemas.microsoft.com/office/drawing/2014/main" id="{E14708A5-E885-4CF6-A9A7-5EAC2D30BC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1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066" name="Rectangle: Rounded Corners 52">
              <a:extLst>
                <a:ext uri="{FF2B5EF4-FFF2-40B4-BE49-F238E27FC236}">
                  <a16:creationId xmlns:a16="http://schemas.microsoft.com/office/drawing/2014/main" id="{769989E6-A948-4F09-BB7D-E6BE1A1DBD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067" name="Rectangle: Rounded Corners 53">
              <a:extLst>
                <a:ext uri="{FF2B5EF4-FFF2-40B4-BE49-F238E27FC236}">
                  <a16:creationId xmlns:a16="http://schemas.microsoft.com/office/drawing/2014/main" id="{CD5D25B5-E4A1-4CA9-904D-09685B7DAE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55" name="Group 54">
            <a:extLst>
              <a:ext uri="{FF2B5EF4-FFF2-40B4-BE49-F238E27FC236}">
                <a16:creationId xmlns:a16="http://schemas.microsoft.com/office/drawing/2014/main" id="{5FEA4220-1FB5-45DD-A9A5-9426FD403EE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435100" y="158749"/>
            <a:ext cx="544512" cy="3270251"/>
            <a:chOff x="-746567" y="159231"/>
            <a:chExt cx="544011" cy="3269769"/>
          </a:xfrm>
        </p:grpSpPr>
        <p:sp>
          <p:nvSpPr>
            <p:cNvPr id="2056" name="Rectangle: Rounded Corners 55">
              <a:extLst>
                <a:ext uri="{FF2B5EF4-FFF2-40B4-BE49-F238E27FC236}">
                  <a16:creationId xmlns:a16="http://schemas.microsoft.com/office/drawing/2014/main" id="{BB591676-9DB4-4151-BF36-073F1AD9E3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009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057" name="Rectangle: Rounded Corners 56">
              <a:extLst>
                <a:ext uri="{FF2B5EF4-FFF2-40B4-BE49-F238E27FC236}">
                  <a16:creationId xmlns:a16="http://schemas.microsoft.com/office/drawing/2014/main" id="{97328457-4982-42C1-AA44-8A0ABD6B1C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C2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058" name="Rectangle: Rounded Corners 57">
              <a:extLst>
                <a:ext uri="{FF2B5EF4-FFF2-40B4-BE49-F238E27FC236}">
                  <a16:creationId xmlns:a16="http://schemas.microsoft.com/office/drawing/2014/main" id="{4EDD6F54-626B-427E-BC86-53B3F1030D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EF8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059" name="Rectangle: Rounded Corners 58">
              <a:extLst>
                <a:ext uri="{FF2B5EF4-FFF2-40B4-BE49-F238E27FC236}">
                  <a16:creationId xmlns:a16="http://schemas.microsoft.com/office/drawing/2014/main" id="{17CA465D-285D-4991-889B-8D3624D5EB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40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060" name="Rectangle: Rounded Corners 59">
              <a:extLst>
                <a:ext uri="{FF2B5EF4-FFF2-40B4-BE49-F238E27FC236}">
                  <a16:creationId xmlns:a16="http://schemas.microsoft.com/office/drawing/2014/main" id="{58BC909C-2C19-4BF1-85D6-C29A5BD592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D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061" name="Rectangle: Rounded Corners 60">
              <a:extLst>
                <a:ext uri="{FF2B5EF4-FFF2-40B4-BE49-F238E27FC236}">
                  <a16:creationId xmlns:a16="http://schemas.microsoft.com/office/drawing/2014/main" id="{86ECA90A-2859-40C3-9147-49FBE091F4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D2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54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b="1" kern="1200">
          <a:solidFill>
            <a:srgbClr val="A0DBEB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">
            <a:extLst>
              <a:ext uri="{FF2B5EF4-FFF2-40B4-BE49-F238E27FC236}">
                <a16:creationId xmlns:a16="http://schemas.microsoft.com/office/drawing/2014/main" id="{4E78BD92-8ED6-4B16-9B6C-7AB58178439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043380" y="312480"/>
            <a:ext cx="1870453" cy="906131"/>
            <a:chOff x="1293" y="1395"/>
            <a:chExt cx="3173" cy="1536"/>
          </a:xfrm>
          <a:solidFill>
            <a:schemeClr val="tx2"/>
          </a:solidFill>
        </p:grpSpPr>
        <p:sp>
          <p:nvSpPr>
            <p:cNvPr id="62" name="Rectangle 6">
              <a:extLst>
                <a:ext uri="{FF2B5EF4-FFF2-40B4-BE49-F238E27FC236}">
                  <a16:creationId xmlns:a16="http://schemas.microsoft.com/office/drawing/2014/main" id="{B3F75101-0A88-4C4C-87FB-F4D259D5A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66D8A644-B456-4546-B39E-5BFBC829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26316B21-F541-46F0-8390-39EB09CB3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925FEF4F-2425-4A5A-9B5E-C6CDBBFD2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F3B2C684-D0A2-4EDF-A970-2A6EDB5CA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3369D713-9DB3-4139-843E-F3A09DC82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F3E58E46-1FA6-4C87-A3AD-41570A6AAF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A3252919-D499-40A8-89E4-EE99E9DE0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70" name="Rectangle 14">
              <a:extLst>
                <a:ext uri="{FF2B5EF4-FFF2-40B4-BE49-F238E27FC236}">
                  <a16:creationId xmlns:a16="http://schemas.microsoft.com/office/drawing/2014/main" id="{8C036DCB-EEB8-442C-845B-DCDA5E041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3B58623D-8258-4DB2-A302-AC0466372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1408C785-EC54-4845-8A0A-5202F81E2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D7378C99-A732-4D9E-90F5-8560E0559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53E50027-A7E8-4620-A950-8EEC7076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FC9941F8-3EB4-4946-A80F-0B0AD67A4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B0C9173B-5B4E-41E4-AD4B-807CA4B4E4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CA133377-740B-48A3-95B3-DA7CC2350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90396043-F5E7-4FC1-9AF5-4AF0DA6EA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adFill>
              <a:gsLst>
                <a:gs pos="0">
                  <a:srgbClr val="2E50A1"/>
                </a:gs>
                <a:gs pos="100000">
                  <a:srgbClr val="212B6C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1F6769C7-41CB-46A1-8D29-EA3E513DF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adFill>
              <a:gsLst>
                <a:gs pos="11000">
                  <a:srgbClr val="25367C"/>
                </a:gs>
                <a:gs pos="97000">
                  <a:srgbClr val="2E51A3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sz="1400">
                <a:solidFill>
                  <a:srgbClr val="000000"/>
                </a:solidFill>
              </a:endParaRPr>
            </a:p>
          </p:txBody>
        </p:sp>
      </p:grpSp>
      <p:sp>
        <p:nvSpPr>
          <p:cNvPr id="2053" name="Freeform 631">
            <a:extLst>
              <a:ext uri="{FF2B5EF4-FFF2-40B4-BE49-F238E27FC236}">
                <a16:creationId xmlns:a16="http://schemas.microsoft.com/office/drawing/2014/main" id="{E8A90E1D-7357-4DB2-8BBF-A033CFEA46F1}"/>
              </a:ext>
            </a:extLst>
          </p:cNvPr>
          <p:cNvSpPr>
            <a:spLocks/>
          </p:cNvSpPr>
          <p:nvPr userDrawn="1"/>
        </p:nvSpPr>
        <p:spPr bwMode="auto">
          <a:xfrm>
            <a:off x="0" y="5157788"/>
            <a:ext cx="381000" cy="1431925"/>
          </a:xfrm>
          <a:custGeom>
            <a:avLst/>
            <a:gdLst>
              <a:gd name="T0" fmla="*/ 1002983754 w 285550"/>
              <a:gd name="T1" fmla="*/ 2147483646 h 1041430"/>
              <a:gd name="T2" fmla="*/ 1868852524 w 285550"/>
              <a:gd name="T3" fmla="*/ 2147483646 h 1041430"/>
              <a:gd name="T4" fmla="*/ 2147483646 w 285550"/>
              <a:gd name="T5" fmla="*/ 2147483646 h 1041430"/>
              <a:gd name="T6" fmla="*/ 2147483646 w 285550"/>
              <a:gd name="T7" fmla="*/ 2147483646 h 1041430"/>
              <a:gd name="T8" fmla="*/ 2147483646 w 285550"/>
              <a:gd name="T9" fmla="*/ 2147483646 h 1041430"/>
              <a:gd name="T10" fmla="*/ 2147483646 w 285550"/>
              <a:gd name="T11" fmla="*/ 2147483646 h 1041430"/>
              <a:gd name="T12" fmla="*/ 2147483646 w 285550"/>
              <a:gd name="T13" fmla="*/ 2147483646 h 1041430"/>
              <a:gd name="T14" fmla="*/ 2147483646 w 285550"/>
              <a:gd name="T15" fmla="*/ 2147483646 h 1041430"/>
              <a:gd name="T16" fmla="*/ 2147483646 w 285550"/>
              <a:gd name="T17" fmla="*/ 2147483646 h 1041430"/>
              <a:gd name="T18" fmla="*/ 2147483646 w 285550"/>
              <a:gd name="T19" fmla="*/ 2147483646 h 1041430"/>
              <a:gd name="T20" fmla="*/ 2147483646 w 285550"/>
              <a:gd name="T21" fmla="*/ 2147483646 h 1041430"/>
              <a:gd name="T22" fmla="*/ 2147483646 w 285550"/>
              <a:gd name="T23" fmla="*/ 2147483646 h 1041430"/>
              <a:gd name="T24" fmla="*/ 2147483646 w 285550"/>
              <a:gd name="T25" fmla="*/ 2147483646 h 1041430"/>
              <a:gd name="T26" fmla="*/ 2147483646 w 285550"/>
              <a:gd name="T27" fmla="*/ 2147483646 h 1041430"/>
              <a:gd name="T28" fmla="*/ 1753393407 w 285550"/>
              <a:gd name="T29" fmla="*/ 2147483646 h 1041430"/>
              <a:gd name="T30" fmla="*/ 815374160 w 285550"/>
              <a:gd name="T31" fmla="*/ 2147483646 h 1041430"/>
              <a:gd name="T32" fmla="*/ 0 w 285550"/>
              <a:gd name="T33" fmla="*/ 2147483646 h 1041430"/>
              <a:gd name="T34" fmla="*/ 0 w 285550"/>
              <a:gd name="T35" fmla="*/ 2147483646 h 1041430"/>
              <a:gd name="T36" fmla="*/ 252562832 w 285550"/>
              <a:gd name="T37" fmla="*/ 2147483646 h 1041430"/>
              <a:gd name="T38" fmla="*/ 728787621 w 285550"/>
              <a:gd name="T39" fmla="*/ 2147483646 h 1041430"/>
              <a:gd name="T40" fmla="*/ 1118442868 w 285550"/>
              <a:gd name="T41" fmla="*/ 2147483646 h 1041430"/>
              <a:gd name="T42" fmla="*/ 1363739759 w 285550"/>
              <a:gd name="T43" fmla="*/ 2147483646 h 1041430"/>
              <a:gd name="T44" fmla="*/ 1479222682 w 285550"/>
              <a:gd name="T45" fmla="*/ 2147483646 h 1041430"/>
              <a:gd name="T46" fmla="*/ 1479222682 w 285550"/>
              <a:gd name="T47" fmla="*/ 2147483646 h 1041430"/>
              <a:gd name="T48" fmla="*/ 1306021014 w 285550"/>
              <a:gd name="T49" fmla="*/ 2147483646 h 1041430"/>
              <a:gd name="T50" fmla="*/ 0 w 285550"/>
              <a:gd name="T51" fmla="*/ 0 h 1041430"/>
              <a:gd name="T52" fmla="*/ 598928703 w 285550"/>
              <a:gd name="T53" fmla="*/ 1416069131 h 1041430"/>
              <a:gd name="T54" fmla="*/ 1883288664 w 285550"/>
              <a:gd name="T55" fmla="*/ 2147483646 h 1041430"/>
              <a:gd name="T56" fmla="*/ 2147483646 w 285550"/>
              <a:gd name="T57" fmla="*/ 2147483646 h 1041430"/>
              <a:gd name="T58" fmla="*/ 2147483646 w 285550"/>
              <a:gd name="T59" fmla="*/ 2147483646 h 1041430"/>
              <a:gd name="T60" fmla="*/ 2147483646 w 285550"/>
              <a:gd name="T61" fmla="*/ 2147483646 h 1041430"/>
              <a:gd name="T62" fmla="*/ 2147483646 w 285550"/>
              <a:gd name="T63" fmla="*/ 2147483646 h 1041430"/>
              <a:gd name="T64" fmla="*/ 2147483646 w 285550"/>
              <a:gd name="T65" fmla="*/ 2147483646 h 1041430"/>
              <a:gd name="T66" fmla="*/ 2147483646 w 285550"/>
              <a:gd name="T67" fmla="*/ 2147483646 h 1041430"/>
              <a:gd name="T68" fmla="*/ 2147483646 w 285550"/>
              <a:gd name="T69" fmla="*/ 2147483646 h 1041430"/>
              <a:gd name="T70" fmla="*/ 2147483646 w 285550"/>
              <a:gd name="T71" fmla="*/ 2147483646 h 1041430"/>
              <a:gd name="T72" fmla="*/ 2147483646 w 285550"/>
              <a:gd name="T73" fmla="*/ 2147483646 h 1041430"/>
              <a:gd name="T74" fmla="*/ 2147483646 w 285550"/>
              <a:gd name="T75" fmla="*/ 2147483646 h 1041430"/>
              <a:gd name="T76" fmla="*/ 2147483646 w 285550"/>
              <a:gd name="T77" fmla="*/ 2147483646 h 1041430"/>
              <a:gd name="T78" fmla="*/ 2147483646 w 285550"/>
              <a:gd name="T79" fmla="*/ 2147483646 h 1041430"/>
              <a:gd name="T80" fmla="*/ 2147483646 w 285550"/>
              <a:gd name="T81" fmla="*/ 2147483646 h 1041430"/>
              <a:gd name="T82" fmla="*/ 2147483646 w 285550"/>
              <a:gd name="T83" fmla="*/ 2147483646 h 1041430"/>
              <a:gd name="T84" fmla="*/ 2147483646 w 285550"/>
              <a:gd name="T85" fmla="*/ 2147483646 h 1041430"/>
              <a:gd name="T86" fmla="*/ 2147483646 w 285550"/>
              <a:gd name="T87" fmla="*/ 2147483646 h 1041430"/>
              <a:gd name="T88" fmla="*/ 2147483646 w 285550"/>
              <a:gd name="T89" fmla="*/ 2147483646 h 1041430"/>
              <a:gd name="T90" fmla="*/ 2147483646 w 285550"/>
              <a:gd name="T91" fmla="*/ 2147483646 h 1041430"/>
              <a:gd name="T92" fmla="*/ 2147483646 w 285550"/>
              <a:gd name="T93" fmla="*/ 2147483646 h 1041430"/>
              <a:gd name="T94" fmla="*/ 2147483646 w 285550"/>
              <a:gd name="T95" fmla="*/ 2147483646 h 1041430"/>
              <a:gd name="T96" fmla="*/ 2147483646 w 285550"/>
              <a:gd name="T97" fmla="*/ 2147483646 h 1041430"/>
              <a:gd name="T98" fmla="*/ 2147483646 w 285550"/>
              <a:gd name="T99" fmla="*/ 2147483646 h 1041430"/>
              <a:gd name="T100" fmla="*/ 2147483646 w 285550"/>
              <a:gd name="T101" fmla="*/ 2147483646 h 1041430"/>
              <a:gd name="T102" fmla="*/ 2147483646 w 285550"/>
              <a:gd name="T103" fmla="*/ 2147483646 h 1041430"/>
              <a:gd name="T104" fmla="*/ 2147483646 w 285550"/>
              <a:gd name="T105" fmla="*/ 2147483646 h 1041430"/>
              <a:gd name="T106" fmla="*/ 2147483646 w 285550"/>
              <a:gd name="T107" fmla="*/ 2147483646 h 1041430"/>
              <a:gd name="T108" fmla="*/ 2147483646 w 285550"/>
              <a:gd name="T109" fmla="*/ 2147483646 h 1041430"/>
              <a:gd name="T110" fmla="*/ 2147483646 w 285550"/>
              <a:gd name="T111" fmla="*/ 2147483646 h 1041430"/>
              <a:gd name="T112" fmla="*/ 2147483646 w 285550"/>
              <a:gd name="T113" fmla="*/ 2147483646 h 1041430"/>
              <a:gd name="T114" fmla="*/ 1277174210 w 285550"/>
              <a:gd name="T115" fmla="*/ 2147483646 h 1041430"/>
              <a:gd name="T116" fmla="*/ 295878143 w 285550"/>
              <a:gd name="T117" fmla="*/ 2147483646 h 1041430"/>
              <a:gd name="T118" fmla="*/ 0 w 285550"/>
              <a:gd name="T119" fmla="*/ 2147483646 h 10414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5550" h="1041430">
                <a:moveTo>
                  <a:pt x="41476" y="353050"/>
                </a:moveTo>
                <a:lnTo>
                  <a:pt x="77281" y="389473"/>
                </a:lnTo>
                <a:lnTo>
                  <a:pt x="109506" y="428880"/>
                </a:lnTo>
                <a:lnTo>
                  <a:pt x="134570" y="470079"/>
                </a:lnTo>
                <a:lnTo>
                  <a:pt x="155456" y="513667"/>
                </a:lnTo>
                <a:lnTo>
                  <a:pt x="171569" y="559642"/>
                </a:lnTo>
                <a:lnTo>
                  <a:pt x="180520" y="605618"/>
                </a:lnTo>
                <a:lnTo>
                  <a:pt x="185294" y="653982"/>
                </a:lnTo>
                <a:lnTo>
                  <a:pt x="185294" y="701749"/>
                </a:lnTo>
                <a:lnTo>
                  <a:pt x="179326" y="750113"/>
                </a:lnTo>
                <a:lnTo>
                  <a:pt x="167988" y="798477"/>
                </a:lnTo>
                <a:lnTo>
                  <a:pt x="150682" y="846841"/>
                </a:lnTo>
                <a:lnTo>
                  <a:pt x="128602" y="893414"/>
                </a:lnTo>
                <a:lnTo>
                  <a:pt x="103538" y="932822"/>
                </a:lnTo>
                <a:lnTo>
                  <a:pt x="72507" y="972827"/>
                </a:lnTo>
                <a:lnTo>
                  <a:pt x="33718" y="1011637"/>
                </a:lnTo>
                <a:lnTo>
                  <a:pt x="0" y="1041430"/>
                </a:lnTo>
                <a:lnTo>
                  <a:pt x="0" y="759619"/>
                </a:lnTo>
                <a:lnTo>
                  <a:pt x="10444" y="739963"/>
                </a:lnTo>
                <a:lnTo>
                  <a:pt x="30137" y="691599"/>
                </a:lnTo>
                <a:lnTo>
                  <a:pt x="46250" y="639652"/>
                </a:lnTo>
                <a:lnTo>
                  <a:pt x="56394" y="587108"/>
                </a:lnTo>
                <a:lnTo>
                  <a:pt x="61169" y="532176"/>
                </a:lnTo>
                <a:lnTo>
                  <a:pt x="61169" y="474856"/>
                </a:lnTo>
                <a:lnTo>
                  <a:pt x="54007" y="415147"/>
                </a:lnTo>
                <a:lnTo>
                  <a:pt x="41476" y="353050"/>
                </a:lnTo>
                <a:close/>
                <a:moveTo>
                  <a:pt x="0" y="0"/>
                </a:moveTo>
                <a:lnTo>
                  <a:pt x="24767" y="20461"/>
                </a:lnTo>
                <a:lnTo>
                  <a:pt x="77879" y="71162"/>
                </a:lnTo>
                <a:lnTo>
                  <a:pt x="125022" y="123652"/>
                </a:lnTo>
                <a:lnTo>
                  <a:pt x="167392" y="179125"/>
                </a:lnTo>
                <a:lnTo>
                  <a:pt x="203198" y="236387"/>
                </a:lnTo>
                <a:lnTo>
                  <a:pt x="233035" y="296035"/>
                </a:lnTo>
                <a:lnTo>
                  <a:pt x="255712" y="356877"/>
                </a:lnTo>
                <a:lnTo>
                  <a:pt x="273018" y="419507"/>
                </a:lnTo>
                <a:lnTo>
                  <a:pt x="281970" y="485120"/>
                </a:lnTo>
                <a:lnTo>
                  <a:pt x="285550" y="551329"/>
                </a:lnTo>
                <a:lnTo>
                  <a:pt x="284357" y="599644"/>
                </a:lnTo>
                <a:lnTo>
                  <a:pt x="278986" y="647959"/>
                </a:lnTo>
                <a:lnTo>
                  <a:pt x="270631" y="693888"/>
                </a:lnTo>
                <a:lnTo>
                  <a:pt x="259293" y="737431"/>
                </a:lnTo>
                <a:lnTo>
                  <a:pt x="243180" y="778588"/>
                </a:lnTo>
                <a:lnTo>
                  <a:pt x="224681" y="816763"/>
                </a:lnTo>
                <a:lnTo>
                  <a:pt x="202004" y="851955"/>
                </a:lnTo>
                <a:lnTo>
                  <a:pt x="175150" y="885358"/>
                </a:lnTo>
                <a:lnTo>
                  <a:pt x="183505" y="872832"/>
                </a:lnTo>
                <a:lnTo>
                  <a:pt x="188875" y="861499"/>
                </a:lnTo>
                <a:lnTo>
                  <a:pt x="208568" y="799465"/>
                </a:lnTo>
                <a:lnTo>
                  <a:pt x="219907" y="741010"/>
                </a:lnTo>
                <a:lnTo>
                  <a:pt x="227068" y="683748"/>
                </a:lnTo>
                <a:lnTo>
                  <a:pt x="227068" y="629468"/>
                </a:lnTo>
                <a:lnTo>
                  <a:pt x="222294" y="576978"/>
                </a:lnTo>
                <a:lnTo>
                  <a:pt x="212149" y="526277"/>
                </a:lnTo>
                <a:lnTo>
                  <a:pt x="196037" y="477962"/>
                </a:lnTo>
                <a:lnTo>
                  <a:pt x="176344" y="432033"/>
                </a:lnTo>
                <a:lnTo>
                  <a:pt x="151280" y="387894"/>
                </a:lnTo>
                <a:lnTo>
                  <a:pt x="122635" y="344947"/>
                </a:lnTo>
                <a:lnTo>
                  <a:pt x="89217" y="304982"/>
                </a:lnTo>
                <a:lnTo>
                  <a:pt x="52815" y="267404"/>
                </a:lnTo>
                <a:lnTo>
                  <a:pt x="12235" y="230422"/>
                </a:lnTo>
                <a:lnTo>
                  <a:pt x="0" y="2204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9" tIns="45719" rIns="91439" bIns="45719"/>
          <a:lstStyle/>
          <a:p>
            <a:endParaRPr lang="en-GB" sz="1400"/>
          </a:p>
        </p:txBody>
      </p:sp>
      <p:grpSp>
        <p:nvGrpSpPr>
          <p:cNvPr id="2054" name="Group 47">
            <a:extLst>
              <a:ext uri="{FF2B5EF4-FFF2-40B4-BE49-F238E27FC236}">
                <a16:creationId xmlns:a16="http://schemas.microsoft.com/office/drawing/2014/main" id="{5F53143A-42F1-4DD0-A36F-EEF747171FB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46125" y="158749"/>
            <a:ext cx="542925" cy="3270251"/>
            <a:chOff x="-746567" y="159231"/>
            <a:chExt cx="544011" cy="3269769"/>
          </a:xfrm>
        </p:grpSpPr>
        <p:sp>
          <p:nvSpPr>
            <p:cNvPr id="2062" name="Rectangle: Rounded Corners 48">
              <a:extLst>
                <a:ext uri="{FF2B5EF4-FFF2-40B4-BE49-F238E27FC236}">
                  <a16:creationId xmlns:a16="http://schemas.microsoft.com/office/drawing/2014/main" id="{67969F8B-9BD4-4AA3-88F7-A7524AE61C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F4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2063" name="Rectangle: Rounded Corners 49">
              <a:extLst>
                <a:ext uri="{FF2B5EF4-FFF2-40B4-BE49-F238E27FC236}">
                  <a16:creationId xmlns:a16="http://schemas.microsoft.com/office/drawing/2014/main" id="{457C5CBF-CAB3-4114-9E59-B1B790BAA7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32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2064" name="Rectangle: Rounded Corners 50">
              <a:extLst>
                <a:ext uri="{FF2B5EF4-FFF2-40B4-BE49-F238E27FC236}">
                  <a16:creationId xmlns:a16="http://schemas.microsoft.com/office/drawing/2014/main" id="{10803263-FBF4-4227-965B-23F4A3E0F2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98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2065" name="Rectangle: Rounded Corners 51">
              <a:extLst>
                <a:ext uri="{FF2B5EF4-FFF2-40B4-BE49-F238E27FC236}">
                  <a16:creationId xmlns:a16="http://schemas.microsoft.com/office/drawing/2014/main" id="{E14708A5-E885-4CF6-A9A7-5EAC2D30BC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1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2066" name="Rectangle: Rounded Corners 52">
              <a:extLst>
                <a:ext uri="{FF2B5EF4-FFF2-40B4-BE49-F238E27FC236}">
                  <a16:creationId xmlns:a16="http://schemas.microsoft.com/office/drawing/2014/main" id="{769989E6-A948-4F09-BB7D-E6BE1A1DBD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2067" name="Rectangle: Rounded Corners 53">
              <a:extLst>
                <a:ext uri="{FF2B5EF4-FFF2-40B4-BE49-F238E27FC236}">
                  <a16:creationId xmlns:a16="http://schemas.microsoft.com/office/drawing/2014/main" id="{CD5D25B5-E4A1-4CA9-904D-09685B7DAE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2055" name="Group 54">
            <a:extLst>
              <a:ext uri="{FF2B5EF4-FFF2-40B4-BE49-F238E27FC236}">
                <a16:creationId xmlns:a16="http://schemas.microsoft.com/office/drawing/2014/main" id="{5FEA4220-1FB5-45DD-A9A5-9426FD403EE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435100" y="158749"/>
            <a:ext cx="544512" cy="3270251"/>
            <a:chOff x="-746567" y="159231"/>
            <a:chExt cx="544011" cy="3269769"/>
          </a:xfrm>
        </p:grpSpPr>
        <p:sp>
          <p:nvSpPr>
            <p:cNvPr id="2056" name="Rectangle: Rounded Corners 55">
              <a:extLst>
                <a:ext uri="{FF2B5EF4-FFF2-40B4-BE49-F238E27FC236}">
                  <a16:creationId xmlns:a16="http://schemas.microsoft.com/office/drawing/2014/main" id="{BB591676-9DB4-4151-BF36-073F1AD9E3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009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2057" name="Rectangle: Rounded Corners 56">
              <a:extLst>
                <a:ext uri="{FF2B5EF4-FFF2-40B4-BE49-F238E27FC236}">
                  <a16:creationId xmlns:a16="http://schemas.microsoft.com/office/drawing/2014/main" id="{97328457-4982-42C1-AA44-8A0ABD6B1C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C2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2058" name="Rectangle: Rounded Corners 57">
              <a:extLst>
                <a:ext uri="{FF2B5EF4-FFF2-40B4-BE49-F238E27FC236}">
                  <a16:creationId xmlns:a16="http://schemas.microsoft.com/office/drawing/2014/main" id="{4EDD6F54-626B-427E-BC86-53B3F1030D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EF8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2059" name="Rectangle: Rounded Corners 58">
              <a:extLst>
                <a:ext uri="{FF2B5EF4-FFF2-40B4-BE49-F238E27FC236}">
                  <a16:creationId xmlns:a16="http://schemas.microsoft.com/office/drawing/2014/main" id="{17CA465D-285D-4991-889B-8D3624D5EB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40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2060" name="Rectangle: Rounded Corners 59">
              <a:extLst>
                <a:ext uri="{FF2B5EF4-FFF2-40B4-BE49-F238E27FC236}">
                  <a16:creationId xmlns:a16="http://schemas.microsoft.com/office/drawing/2014/main" id="{58BC909C-2C19-4BF1-85D6-C29A5BD592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D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2061" name="Rectangle: Rounded Corners 60">
              <a:extLst>
                <a:ext uri="{FF2B5EF4-FFF2-40B4-BE49-F238E27FC236}">
                  <a16:creationId xmlns:a16="http://schemas.microsoft.com/office/drawing/2014/main" id="{86ECA90A-2859-40C3-9147-49FBE091F4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D2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z="14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95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b="1" kern="1200">
          <a:solidFill>
            <a:srgbClr val="A0DBEB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27BC4-2C95-FE44-849D-075F72E4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CA12B-606A-934A-B7F0-4C9D83DF2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FA49E-DA74-154A-91B3-958EAE5DE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71430-5162-D041-95BE-C7A83176508E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A7F05-3463-1640-9692-C31021CA7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F576E-7672-E24A-B9BE-8BA2D5591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A742-0ED9-104C-ABAD-A22ECC7B535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47">
            <a:extLst>
              <a:ext uri="{FF2B5EF4-FFF2-40B4-BE49-F238E27FC236}">
                <a16:creationId xmlns:a16="http://schemas.microsoft.com/office/drawing/2014/main" id="{5ADAF3F1-E1BC-164D-938A-6D6AE9CBAC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615003" y="158749"/>
            <a:ext cx="542925" cy="3270251"/>
            <a:chOff x="-746567" y="159231"/>
            <a:chExt cx="544011" cy="3269769"/>
          </a:xfrm>
        </p:grpSpPr>
        <p:sp>
          <p:nvSpPr>
            <p:cNvPr id="8" name="Rectangle: Rounded Corners 48">
              <a:extLst>
                <a:ext uri="{FF2B5EF4-FFF2-40B4-BE49-F238E27FC236}">
                  <a16:creationId xmlns:a16="http://schemas.microsoft.com/office/drawing/2014/main" id="{5F4A1F4C-9315-2940-B47A-8F1B2AA2C2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F4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49">
              <a:extLst>
                <a:ext uri="{FF2B5EF4-FFF2-40B4-BE49-F238E27FC236}">
                  <a16:creationId xmlns:a16="http://schemas.microsoft.com/office/drawing/2014/main" id="{F771A28D-1385-524A-B82C-8E6E55293C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32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: Rounded Corners 50">
              <a:extLst>
                <a:ext uri="{FF2B5EF4-FFF2-40B4-BE49-F238E27FC236}">
                  <a16:creationId xmlns:a16="http://schemas.microsoft.com/office/drawing/2014/main" id="{31563C9B-896C-2F48-B42A-9A98987440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98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: Rounded Corners 51">
              <a:extLst>
                <a:ext uri="{FF2B5EF4-FFF2-40B4-BE49-F238E27FC236}">
                  <a16:creationId xmlns:a16="http://schemas.microsoft.com/office/drawing/2014/main" id="{88A23438-B5FE-B244-A8C1-482FD882E6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1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: Rounded Corners 52">
              <a:extLst>
                <a:ext uri="{FF2B5EF4-FFF2-40B4-BE49-F238E27FC236}">
                  <a16:creationId xmlns:a16="http://schemas.microsoft.com/office/drawing/2014/main" id="{5C5AC0DF-6380-684F-B727-B075711532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: Rounded Corners 53">
              <a:extLst>
                <a:ext uri="{FF2B5EF4-FFF2-40B4-BE49-F238E27FC236}">
                  <a16:creationId xmlns:a16="http://schemas.microsoft.com/office/drawing/2014/main" id="{B0F2AAB8-37FB-9A4F-8E25-0E345FC1CF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54">
            <a:extLst>
              <a:ext uri="{FF2B5EF4-FFF2-40B4-BE49-F238E27FC236}">
                <a16:creationId xmlns:a16="http://schemas.microsoft.com/office/drawing/2014/main" id="{8E976C72-7421-774A-8708-11D9224FC3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303979" y="158749"/>
            <a:ext cx="544512" cy="3270251"/>
            <a:chOff x="-746567" y="159231"/>
            <a:chExt cx="544011" cy="3269769"/>
          </a:xfrm>
        </p:grpSpPr>
        <p:sp>
          <p:nvSpPr>
            <p:cNvPr id="15" name="Rectangle: Rounded Corners 55">
              <a:extLst>
                <a:ext uri="{FF2B5EF4-FFF2-40B4-BE49-F238E27FC236}">
                  <a16:creationId xmlns:a16="http://schemas.microsoft.com/office/drawing/2014/main" id="{473F56DF-035A-6540-927C-E1AD8F1EB3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009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: Rounded Corners 56">
              <a:extLst>
                <a:ext uri="{FF2B5EF4-FFF2-40B4-BE49-F238E27FC236}">
                  <a16:creationId xmlns:a16="http://schemas.microsoft.com/office/drawing/2014/main" id="{35B9C1B1-5D54-1240-943A-01396A5651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C2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: Rounded Corners 57">
              <a:extLst>
                <a:ext uri="{FF2B5EF4-FFF2-40B4-BE49-F238E27FC236}">
                  <a16:creationId xmlns:a16="http://schemas.microsoft.com/office/drawing/2014/main" id="{B72437B5-51C7-804C-B793-53676A8BA4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EF8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: Rounded Corners 58">
              <a:extLst>
                <a:ext uri="{FF2B5EF4-FFF2-40B4-BE49-F238E27FC236}">
                  <a16:creationId xmlns:a16="http://schemas.microsoft.com/office/drawing/2014/main" id="{DDAE8D9F-BE4C-594E-A8C5-74CA7931C1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40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: Rounded Corners 59">
              <a:extLst>
                <a:ext uri="{FF2B5EF4-FFF2-40B4-BE49-F238E27FC236}">
                  <a16:creationId xmlns:a16="http://schemas.microsoft.com/office/drawing/2014/main" id="{EE9527F7-AFF9-D446-88F4-DA53BE07DC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D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: Rounded Corners 60">
              <a:extLst>
                <a:ext uri="{FF2B5EF4-FFF2-40B4-BE49-F238E27FC236}">
                  <a16:creationId xmlns:a16="http://schemas.microsoft.com/office/drawing/2014/main" id="{6F363F2D-3F46-7E4E-B534-ACE63DF9DB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D2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13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  <p:sldLayoutId id="2147483739" r:id="rId56"/>
    <p:sldLayoutId id="2147483740" r:id="rId57"/>
    <p:sldLayoutId id="2147483741" r:id="rId58"/>
    <p:sldLayoutId id="2147483742" r:id="rId59"/>
    <p:sldLayoutId id="2147483743" r:id="rId6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327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1.png"/><Relationship Id="rId5" Type="http://schemas.openxmlformats.org/officeDocument/2006/relationships/image" Target="../media/image15.png"/><Relationship Id="rId4" Type="http://schemas.openxmlformats.org/officeDocument/2006/relationships/image" Target="../media/image7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5" Type="http://schemas.openxmlformats.org/officeDocument/2006/relationships/image" Target="../media/image76.png"/><Relationship Id="rId4" Type="http://schemas.openxmlformats.org/officeDocument/2006/relationships/image" Target="../media/image10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jpeg"/><Relationship Id="rId9" Type="http://schemas.openxmlformats.org/officeDocument/2006/relationships/image" Target="../media/image1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image" Target="../media/image82.jpeg"/><Relationship Id="rId5" Type="http://schemas.openxmlformats.org/officeDocument/2006/relationships/image" Target="../media/image120.png"/><Relationship Id="rId4" Type="http://schemas.openxmlformats.org/officeDocument/2006/relationships/image" Target="../media/image1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7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78.png"/><Relationship Id="rId9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13" Type="http://schemas.openxmlformats.org/officeDocument/2006/relationships/image" Target="../media/image96.png"/><Relationship Id="rId3" Type="http://schemas.openxmlformats.org/officeDocument/2006/relationships/image" Target="../media/image16.png"/><Relationship Id="rId7" Type="http://schemas.openxmlformats.org/officeDocument/2006/relationships/image" Target="../media/image90.png"/><Relationship Id="rId12" Type="http://schemas.openxmlformats.org/officeDocument/2006/relationships/image" Target="../media/image95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9.sv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svg"/><Relationship Id="rId4" Type="http://schemas.openxmlformats.org/officeDocument/2006/relationships/image" Target="../media/image8.png"/><Relationship Id="rId9" Type="http://schemas.openxmlformats.org/officeDocument/2006/relationships/image" Target="../media/image92.png"/><Relationship Id="rId14" Type="http://schemas.openxmlformats.org/officeDocument/2006/relationships/image" Target="../media/image9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0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F5FBD-5FCD-8E4B-A85F-EE9A2792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rowd of people&#10;&#10;Description automatically generated">
            <a:extLst>
              <a:ext uri="{FF2B5EF4-FFF2-40B4-BE49-F238E27FC236}">
                <a16:creationId xmlns:a16="http://schemas.microsoft.com/office/drawing/2014/main" id="{8452CD94-F8F6-AB48-9121-CCB6A165B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-950496" y="-15206"/>
            <a:ext cx="13142496" cy="687320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A7D144-B41D-4F96-BB82-ECCBA0D9BB4F}"/>
              </a:ext>
            </a:extLst>
          </p:cNvPr>
          <p:cNvSpPr/>
          <p:nvPr/>
        </p:nvSpPr>
        <p:spPr>
          <a:xfrm>
            <a:off x="-950496" y="1618"/>
            <a:ext cx="13142496" cy="6858001"/>
          </a:xfrm>
          <a:prstGeom prst="rect">
            <a:avLst/>
          </a:prstGeom>
          <a:solidFill>
            <a:srgbClr val="282B6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2BBE20-DFCD-094B-B762-CD8F1EED1177}"/>
              </a:ext>
            </a:extLst>
          </p:cNvPr>
          <p:cNvSpPr txBox="1"/>
          <p:nvPr/>
        </p:nvSpPr>
        <p:spPr>
          <a:xfrm>
            <a:off x="940486" y="3795747"/>
            <a:ext cx="9360531" cy="68736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sz="39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EMPLOYEE TRAINING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B637E1-F89A-974F-B4E2-74EFDD20FA0C}"/>
              </a:ext>
            </a:extLst>
          </p:cNvPr>
          <p:cNvSpPr txBox="1"/>
          <p:nvPr/>
        </p:nvSpPr>
        <p:spPr>
          <a:xfrm>
            <a:off x="4229100" y="4313419"/>
            <a:ext cx="7429079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800" b="1" dirty="0">
                <a:solidFill>
                  <a:srgbClr val="EF811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UNDERSTANDING YOUR </a:t>
            </a:r>
            <a:r>
              <a:rPr lang="en-US" sz="1800" b="1" dirty="0" err="1">
                <a:solidFill>
                  <a:srgbClr val="EF811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PROGRAMME</a:t>
            </a:r>
            <a:r>
              <a:rPr lang="en-US" sz="1800" b="1" dirty="0">
                <a:solidFill>
                  <a:srgbClr val="EF811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BENEFITS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7F45EA-EE26-1B43-8FEF-5E37990678EC}"/>
              </a:ext>
            </a:extLst>
          </p:cNvPr>
          <p:cNvCxnSpPr>
            <a:cxnSpLocks/>
          </p:cNvCxnSpPr>
          <p:nvPr/>
        </p:nvCxnSpPr>
        <p:spPr>
          <a:xfrm>
            <a:off x="3747749" y="4669125"/>
            <a:ext cx="7606052" cy="0"/>
          </a:xfrm>
          <a:prstGeom prst="line">
            <a:avLst/>
          </a:prstGeom>
          <a:ln w="12700">
            <a:solidFill>
              <a:schemeClr val="bg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6C35CEC4-E958-4E40-B613-75E6CE8E6436}"/>
              </a:ext>
            </a:extLst>
          </p:cNvPr>
          <p:cNvSpPr/>
          <p:nvPr/>
        </p:nvSpPr>
        <p:spPr>
          <a:xfrm>
            <a:off x="11085840" y="4440105"/>
            <a:ext cx="458040" cy="458040"/>
          </a:xfrm>
          <a:prstGeom prst="ellipse">
            <a:avLst/>
          </a:prstGeom>
          <a:solidFill>
            <a:schemeClr val="bg1"/>
          </a:solidFill>
          <a:ln>
            <a:solidFill>
              <a:srgbClr val="6A88C1"/>
            </a:solidFill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9DF54E-5C29-1E46-AC78-E0D56998F250}"/>
              </a:ext>
            </a:extLst>
          </p:cNvPr>
          <p:cNvSpPr/>
          <p:nvPr/>
        </p:nvSpPr>
        <p:spPr>
          <a:xfrm>
            <a:off x="-986499" y="797068"/>
            <a:ext cx="5179596" cy="5329819"/>
          </a:xfrm>
          <a:prstGeom prst="ellipse">
            <a:avLst/>
          </a:prstGeom>
          <a:solidFill>
            <a:schemeClr val="bg1"/>
          </a:solidFill>
          <a:ln w="19050">
            <a:solidFill>
              <a:srgbClr val="6A88C1"/>
            </a:solidFill>
          </a:ln>
          <a:effectLst>
            <a:outerShdw blurRad="139700" dist="38100" dir="5400000" sx="101000" sy="101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01ACD3-0A88-4208-9A5C-0F6FBB9A3D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553" y="-98039"/>
            <a:ext cx="2348449" cy="1590875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B284D5C-9112-48A8-8890-1B8A22A2BEA6}"/>
              </a:ext>
            </a:extLst>
          </p:cNvPr>
          <p:cNvGrpSpPr/>
          <p:nvPr/>
        </p:nvGrpSpPr>
        <p:grpSpPr>
          <a:xfrm>
            <a:off x="9371025" y="6537280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3101EC0B-B28E-4EB1-BBCC-FD7A689C50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9B8981E9-C06D-4C40-A74F-7BD1B3BE1D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2D23BDB2-FB94-457C-8431-24003B3C0E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0171BFF7-242A-4928-BC72-2474EAEB20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B694E9AB-3A70-49B0-95D7-9600A358A6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1C5B7474-12E6-4AEA-A749-530DFC0BC3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2">
              <a:extLst>
                <a:ext uri="{FF2B5EF4-FFF2-40B4-BE49-F238E27FC236}">
                  <a16:creationId xmlns:a16="http://schemas.microsoft.com/office/drawing/2014/main" id="{2D2A3031-4457-4AC1-B898-B22438FB7B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E4C6C230-531A-4712-BA40-FEC42EA3B1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500997E-7067-4976-8A92-9D2C681779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48CBAC33-1795-41E7-B07A-23B92858F1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9E010FFE-0DA2-4289-BBEF-E92C0DA607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F7D5BA0C-43C7-4740-A011-41EA682398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DBC8583A-C99A-4E48-A405-08074A6B7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690E419B-5EAD-4B33-BE67-CFD0C294D2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20">
              <a:extLst>
                <a:ext uri="{FF2B5EF4-FFF2-40B4-BE49-F238E27FC236}">
                  <a16:creationId xmlns:a16="http://schemas.microsoft.com/office/drawing/2014/main" id="{103E8A63-70B2-4FBD-A993-9C13551BC7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2E65ED33-0912-42A2-9E4A-D6BF3DBD9A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F26FB305-901E-4218-A159-8B906D5EA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41EFC415-73C4-41D8-8EE1-E1431D99EA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425A60E7-DA4D-4E33-80DF-130ED96363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4E85C084-A5BB-4012-AB0E-E78FD6177E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26">
              <a:extLst>
                <a:ext uri="{FF2B5EF4-FFF2-40B4-BE49-F238E27FC236}">
                  <a16:creationId xmlns:a16="http://schemas.microsoft.com/office/drawing/2014/main" id="{FD75C055-B849-4E7F-86CE-92503A7270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A24E3841-E893-4664-90D7-565A3BEC35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9742E79D-D52E-4845-AAB1-05A56BED4A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9D407748-5534-4805-926B-2029ECE153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D92423A0-9D78-4ACB-846D-6999CE73B5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31">
              <a:extLst>
                <a:ext uri="{FF2B5EF4-FFF2-40B4-BE49-F238E27FC236}">
                  <a16:creationId xmlns:a16="http://schemas.microsoft.com/office/drawing/2014/main" id="{9CF0F987-F9EE-4608-A03D-0098EA7948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7BD023D-B614-4C01-926A-AB3E5EEE996B}"/>
              </a:ext>
            </a:extLst>
          </p:cNvPr>
          <p:cNvSpPr txBox="1"/>
          <p:nvPr/>
        </p:nvSpPr>
        <p:spPr>
          <a:xfrm>
            <a:off x="4229100" y="4710392"/>
            <a:ext cx="7429079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MAKE THE MOST OUT OF YOUR INTERNATIONAL SOS SUBSCRIPTION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572D7A4-BA99-42BF-9CB9-2C15872E66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531" y="1227412"/>
            <a:ext cx="3285660" cy="4512499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outerShdw dist="50800" sx="1000" sy="1000" algn="ctr" rotWithShape="0">
              <a:srgbClr val="000000"/>
            </a:outerShdw>
            <a:softEdge rad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65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281476" y="-361156"/>
            <a:ext cx="864911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300"/>
              </a:lnSpc>
              <a:defRPr/>
            </a:pPr>
            <a:endParaRPr lang="en-GB" altLang="en-US" sz="3200" b="1" dirty="0">
              <a:solidFill>
                <a:srgbClr val="232762"/>
              </a:solidFill>
              <a:latin typeface="Arial"/>
            </a:endParaRPr>
          </a:p>
          <a:p>
            <a:pPr>
              <a:lnSpc>
                <a:spcPts val="3300"/>
              </a:lnSpc>
              <a:defRPr/>
            </a:pPr>
            <a:endParaRPr lang="en-GB" altLang="en-US" sz="2800" b="1" dirty="0">
              <a:solidFill>
                <a:srgbClr val="232762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779389-F7FB-450A-B84C-B4A747675F13}"/>
              </a:ext>
            </a:extLst>
          </p:cNvPr>
          <p:cNvSpPr/>
          <p:nvPr/>
        </p:nvSpPr>
        <p:spPr>
          <a:xfrm>
            <a:off x="9910873" y="190890"/>
            <a:ext cx="2091715" cy="11296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en-GB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26327496-1FB4-467D-A378-7C7FB8AD4D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43380" y="199060"/>
            <a:ext cx="1870453" cy="906131"/>
            <a:chOff x="1293" y="1395"/>
            <a:chExt cx="3173" cy="1536"/>
          </a:xfrm>
          <a:solidFill>
            <a:schemeClr val="tx2"/>
          </a:solidFill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33800A72-2D11-4A6B-A6CB-A5639989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4D01069-F894-46AB-8413-84D8733D8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4C37A58-C087-435E-A23D-716716336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44F9BEE-5A82-4196-9F36-4E403666D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DA8206-32DB-4EB2-AACF-947758A07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759D37E-1A8E-4C07-8253-88C7102EC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DECAFCA-75E4-4662-A2D2-8B0FFF52C7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861A4D1-2C7E-42EB-88E9-94E8A6CB9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F77032A5-A382-44C7-A951-FD26A97AB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17F2850-3E4A-41FB-8B45-4C647A6D7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8A81A41-019F-4B37-BC06-DDB0FC13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9AF67F8-D5A7-467F-8DE5-5267CDFA5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64D3936-D64B-46A8-90A0-B89213A0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332E5F6-D42B-4FA7-AE99-B8456F64F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4796715-0B2D-40C1-9127-88431E25C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34F2E908-AB60-4658-9FAE-35B683B87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9A659E6-E783-4AF1-8FE3-355CFF171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adFill>
              <a:gsLst>
                <a:gs pos="0">
                  <a:srgbClr val="2E50A1"/>
                </a:gs>
                <a:gs pos="100000">
                  <a:srgbClr val="212B6C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6F566D8-515F-487D-BE9D-30E417F6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adFill>
              <a:gsLst>
                <a:gs pos="11000">
                  <a:srgbClr val="25367C"/>
                </a:gs>
                <a:gs pos="97000">
                  <a:srgbClr val="2E51A3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C1DEEFD9-DCDA-4FA7-9183-616EC98A5864}"/>
              </a:ext>
            </a:extLst>
          </p:cNvPr>
          <p:cNvSpPr txBox="1">
            <a:spLocks/>
          </p:cNvSpPr>
          <p:nvPr/>
        </p:nvSpPr>
        <p:spPr>
          <a:xfrm>
            <a:off x="980248" y="699318"/>
            <a:ext cx="3306000" cy="162542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700" dirty="0">
                <a:solidFill>
                  <a:srgbClr val="212A6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Contact us anytime with questions</a:t>
            </a:r>
          </a:p>
          <a:p>
            <a:pPr>
              <a:defRPr/>
            </a:pPr>
            <a:r>
              <a:rPr lang="en-US" altLang="en-US" sz="2000" b="0" dirty="0">
                <a:solidFill>
                  <a:srgbClr val="6988C0"/>
                </a:solidFill>
                <a:latin typeface="Arial"/>
              </a:rPr>
              <a:t>Call for information, advice &amp; referrals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97A4B6-004E-4811-8AC1-C35EBF072A7E}"/>
              </a:ext>
            </a:extLst>
          </p:cNvPr>
          <p:cNvGrpSpPr/>
          <p:nvPr/>
        </p:nvGrpSpPr>
        <p:grpSpPr>
          <a:xfrm>
            <a:off x="-4190" y="783902"/>
            <a:ext cx="885119" cy="597335"/>
            <a:chOff x="-4191" y="1067829"/>
            <a:chExt cx="885119" cy="59733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378A35-DAD4-4011-BE73-9916411CAB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191" y="1374794"/>
              <a:ext cx="401762" cy="6441"/>
            </a:xfrm>
            <a:prstGeom prst="line">
              <a:avLst/>
            </a:prstGeom>
            <a:ln w="28575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C1EBDF3-EE66-4FDF-B0CA-D1E6E2E61242}"/>
                </a:ext>
              </a:extLst>
            </p:cNvPr>
            <p:cNvGrpSpPr/>
            <p:nvPr/>
          </p:nvGrpSpPr>
          <p:grpSpPr>
            <a:xfrm>
              <a:off x="283594" y="1067829"/>
              <a:ext cx="597334" cy="597334"/>
              <a:chOff x="6669515" y="342453"/>
              <a:chExt cx="679103" cy="67910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FCE0B04-235B-4D91-9299-621D26FFCE01}"/>
                  </a:ext>
                </a:extLst>
              </p:cNvPr>
              <p:cNvSpPr/>
              <p:nvPr/>
            </p:nvSpPr>
            <p:spPr>
              <a:xfrm>
                <a:off x="6669515" y="342453"/>
                <a:ext cx="679103" cy="679103"/>
              </a:xfrm>
              <a:prstGeom prst="ellipse">
                <a:avLst/>
              </a:prstGeom>
              <a:solidFill>
                <a:srgbClr val="6988C0">
                  <a:alpha val="7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142E831-4660-4FE6-AA7D-6C234D841041}"/>
                  </a:ext>
                </a:extLst>
              </p:cNvPr>
              <p:cNvSpPr/>
              <p:nvPr/>
            </p:nvSpPr>
            <p:spPr>
              <a:xfrm>
                <a:off x="6777370" y="443306"/>
                <a:ext cx="463392" cy="463392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37" name="Group 87">
            <a:extLst>
              <a:ext uri="{FF2B5EF4-FFF2-40B4-BE49-F238E27FC236}">
                <a16:creationId xmlns:a16="http://schemas.microsoft.com/office/drawing/2014/main" id="{F2AE8853-8179-4331-8510-C0DB7F5E93DC}"/>
              </a:ext>
            </a:extLst>
          </p:cNvPr>
          <p:cNvGrpSpPr>
            <a:grpSpLocks/>
          </p:cNvGrpSpPr>
          <p:nvPr/>
        </p:nvGrpSpPr>
        <p:grpSpPr bwMode="auto">
          <a:xfrm>
            <a:off x="903288" y="6553200"/>
            <a:ext cx="3463925" cy="127000"/>
            <a:chOff x="732693" y="6371356"/>
            <a:chExt cx="2371790" cy="8871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32493E6-795C-423A-863F-59463827ED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465"/>
              <a:ext cx="130438" cy="86500"/>
            </a:xfrm>
            <a:custGeom>
              <a:avLst/>
              <a:gdLst>
                <a:gd name="T0" fmla="*/ 2147483646 w 204"/>
                <a:gd name="T1" fmla="*/ 0 h 136"/>
                <a:gd name="T2" fmla="*/ 2147483646 w 204"/>
                <a:gd name="T3" fmla="*/ 0 h 136"/>
                <a:gd name="T4" fmla="*/ 2147483646 w 204"/>
                <a:gd name="T5" fmla="*/ 2147483646 h 136"/>
                <a:gd name="T6" fmla="*/ 2147483646 w 204"/>
                <a:gd name="T7" fmla="*/ 0 h 136"/>
                <a:gd name="T8" fmla="*/ 2147483646 w 204"/>
                <a:gd name="T9" fmla="*/ 0 h 136"/>
                <a:gd name="T10" fmla="*/ 2147483646 w 204"/>
                <a:gd name="T11" fmla="*/ 2147483646 h 136"/>
                <a:gd name="T12" fmla="*/ 2147483646 w 204"/>
                <a:gd name="T13" fmla="*/ 2147483646 h 136"/>
                <a:gd name="T14" fmla="*/ 2147483646 w 204"/>
                <a:gd name="T15" fmla="*/ 2147483646 h 136"/>
                <a:gd name="T16" fmla="*/ 2147483646 w 204"/>
                <a:gd name="T17" fmla="*/ 2147483646 h 136"/>
                <a:gd name="T18" fmla="*/ 2147483646 w 204"/>
                <a:gd name="T19" fmla="*/ 2147483646 h 136"/>
                <a:gd name="T20" fmla="*/ 0 w 204"/>
                <a:gd name="T21" fmla="*/ 0 h 136"/>
                <a:gd name="T22" fmla="*/ 2147483646 w 204"/>
                <a:gd name="T23" fmla="*/ 0 h 136"/>
                <a:gd name="T24" fmla="*/ 2147483646 w 204"/>
                <a:gd name="T25" fmla="*/ 2147483646 h 136"/>
                <a:gd name="T26" fmla="*/ 2147483646 w 204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64474DD-6760-4053-9982-B34FB03238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391" y="6371356"/>
              <a:ext cx="92394" cy="88718"/>
            </a:xfrm>
            <a:custGeom>
              <a:avLst/>
              <a:gdLst>
                <a:gd name="T0" fmla="*/ 2147483646 w 144"/>
                <a:gd name="T1" fmla="*/ 2147483646 h 139"/>
                <a:gd name="T2" fmla="*/ 2147483646 w 144"/>
                <a:gd name="T3" fmla="*/ 2147483646 h 139"/>
                <a:gd name="T4" fmla="*/ 2147483646 w 144"/>
                <a:gd name="T5" fmla="*/ 2147483646 h 139"/>
                <a:gd name="T6" fmla="*/ 2147483646 w 144"/>
                <a:gd name="T7" fmla="*/ 2147483646 h 139"/>
                <a:gd name="T8" fmla="*/ 2147483646 w 144"/>
                <a:gd name="T9" fmla="*/ 2147483646 h 139"/>
                <a:gd name="T10" fmla="*/ 2147483646 w 144"/>
                <a:gd name="T11" fmla="*/ 2147483646 h 139"/>
                <a:gd name="T12" fmla="*/ 2147483646 w 144"/>
                <a:gd name="T13" fmla="*/ 2147483646 h 139"/>
                <a:gd name="T14" fmla="*/ 2147483646 w 144"/>
                <a:gd name="T15" fmla="*/ 2147483646 h 139"/>
                <a:gd name="T16" fmla="*/ 2147483646 w 144"/>
                <a:gd name="T17" fmla="*/ 2147483646 h 139"/>
                <a:gd name="T18" fmla="*/ 2147483646 w 144"/>
                <a:gd name="T19" fmla="*/ 2147483646 h 139"/>
                <a:gd name="T20" fmla="*/ 2147483646 w 144"/>
                <a:gd name="T21" fmla="*/ 2147483646 h 139"/>
                <a:gd name="T22" fmla="*/ 2147483646 w 144"/>
                <a:gd name="T23" fmla="*/ 2147483646 h 139"/>
                <a:gd name="T24" fmla="*/ 2147483646 w 144"/>
                <a:gd name="T25" fmla="*/ 2147483646 h 139"/>
                <a:gd name="T26" fmla="*/ 2147483646 w 144"/>
                <a:gd name="T27" fmla="*/ 2147483646 h 139"/>
                <a:gd name="T28" fmla="*/ 2147483646 w 144"/>
                <a:gd name="T29" fmla="*/ 2147483646 h 139"/>
                <a:gd name="T30" fmla="*/ 2147483646 w 144"/>
                <a:gd name="T31" fmla="*/ 2147483646 h 139"/>
                <a:gd name="T32" fmla="*/ 2147483646 w 144"/>
                <a:gd name="T33" fmla="*/ 2147483646 h 139"/>
                <a:gd name="T34" fmla="*/ 2147483646 w 144"/>
                <a:gd name="T35" fmla="*/ 2147483646 h 139"/>
                <a:gd name="T36" fmla="*/ 2147483646 w 144"/>
                <a:gd name="T37" fmla="*/ 2147483646 h 139"/>
                <a:gd name="T38" fmla="*/ 2147483646 w 144"/>
                <a:gd name="T39" fmla="*/ 2147483646 h 139"/>
                <a:gd name="T40" fmla="*/ 2147483646 w 144"/>
                <a:gd name="T41" fmla="*/ 2147483646 h 139"/>
                <a:gd name="T42" fmla="*/ 2147483646 w 144"/>
                <a:gd name="T43" fmla="*/ 2147483646 h 139"/>
                <a:gd name="T44" fmla="*/ 2147483646 w 144"/>
                <a:gd name="T45" fmla="*/ 2147483646 h 139"/>
                <a:gd name="T46" fmla="*/ 2147483646 w 144"/>
                <a:gd name="T47" fmla="*/ 0 h 139"/>
                <a:gd name="T48" fmla="*/ 2147483646 w 144"/>
                <a:gd name="T49" fmla="*/ 2147483646 h 139"/>
                <a:gd name="T50" fmla="*/ 2147483646 w 144"/>
                <a:gd name="T51" fmla="*/ 2147483646 h 139"/>
                <a:gd name="T52" fmla="*/ 2147483646 w 144"/>
                <a:gd name="T53" fmla="*/ 2147483646 h 139"/>
                <a:gd name="T54" fmla="*/ 2147483646 w 144"/>
                <a:gd name="T55" fmla="*/ 2147483646 h 139"/>
                <a:gd name="T56" fmla="*/ 2147483646 w 144"/>
                <a:gd name="T57" fmla="*/ 2147483646 h 139"/>
                <a:gd name="T58" fmla="*/ 2147483646 w 144"/>
                <a:gd name="T59" fmla="*/ 2147483646 h 139"/>
                <a:gd name="T60" fmla="*/ 2147483646 w 144"/>
                <a:gd name="T61" fmla="*/ 2147483646 h 139"/>
                <a:gd name="T62" fmla="*/ 2147483646 w 144"/>
                <a:gd name="T63" fmla="*/ 2147483646 h 139"/>
                <a:gd name="T64" fmla="*/ 2147483646 w 144"/>
                <a:gd name="T65" fmla="*/ 2147483646 h 139"/>
                <a:gd name="T66" fmla="*/ 2147483646 w 144"/>
                <a:gd name="T67" fmla="*/ 2147483646 h 139"/>
                <a:gd name="T68" fmla="*/ 2147483646 w 144"/>
                <a:gd name="T69" fmla="*/ 2147483646 h 139"/>
                <a:gd name="T70" fmla="*/ 2147483646 w 144"/>
                <a:gd name="T71" fmla="*/ 2147483646 h 139"/>
                <a:gd name="T72" fmla="*/ 2147483646 w 144"/>
                <a:gd name="T73" fmla="*/ 2147483646 h 139"/>
                <a:gd name="T74" fmla="*/ 2147483646 w 144"/>
                <a:gd name="T75" fmla="*/ 2147483646 h 139"/>
                <a:gd name="T76" fmla="*/ 2147483646 w 144"/>
                <a:gd name="T77" fmla="*/ 2147483646 h 139"/>
                <a:gd name="T78" fmla="*/ 2147483646 w 144"/>
                <a:gd name="T79" fmla="*/ 2147483646 h 139"/>
                <a:gd name="T80" fmla="*/ 2147483646 w 144"/>
                <a:gd name="T81" fmla="*/ 2147483646 h 139"/>
                <a:gd name="T82" fmla="*/ 2147483646 w 144"/>
                <a:gd name="T83" fmla="*/ 2147483646 h 139"/>
                <a:gd name="T84" fmla="*/ 0 w 144"/>
                <a:gd name="T85" fmla="*/ 2147483646 h 139"/>
                <a:gd name="T86" fmla="*/ 0 w 144"/>
                <a:gd name="T87" fmla="*/ 2147483646 h 139"/>
                <a:gd name="T88" fmla="*/ 2147483646 w 144"/>
                <a:gd name="T89" fmla="*/ 2147483646 h 139"/>
                <a:gd name="T90" fmla="*/ 2147483646 w 144"/>
                <a:gd name="T91" fmla="*/ 2147483646 h 139"/>
                <a:gd name="T92" fmla="*/ 2147483646 w 144"/>
                <a:gd name="T93" fmla="*/ 2147483646 h 139"/>
                <a:gd name="T94" fmla="*/ 2147483646 w 144"/>
                <a:gd name="T95" fmla="*/ 2147483646 h 139"/>
                <a:gd name="T96" fmla="*/ 2147483646 w 144"/>
                <a:gd name="T97" fmla="*/ 2147483646 h 139"/>
                <a:gd name="T98" fmla="*/ 2147483646 w 144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4DED39D5-F91B-475A-A990-1CF857C122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4003" y="6372465"/>
              <a:ext cx="73915" cy="85391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74CC1073-3F96-49A4-9949-0A20107A8E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0961" y="6372465"/>
              <a:ext cx="61958" cy="85391"/>
            </a:xfrm>
            <a:custGeom>
              <a:avLst/>
              <a:gdLst>
                <a:gd name="T0" fmla="*/ 0 w 96"/>
                <a:gd name="T1" fmla="*/ 0 h 134"/>
                <a:gd name="T2" fmla="*/ 2147483646 w 96"/>
                <a:gd name="T3" fmla="*/ 0 h 134"/>
                <a:gd name="T4" fmla="*/ 2147483646 w 96"/>
                <a:gd name="T5" fmla="*/ 2147483646 h 134"/>
                <a:gd name="T6" fmla="*/ 2147483646 w 96"/>
                <a:gd name="T7" fmla="*/ 2147483646 h 134"/>
                <a:gd name="T8" fmla="*/ 2147483646 w 96"/>
                <a:gd name="T9" fmla="*/ 2147483646 h 134"/>
                <a:gd name="T10" fmla="*/ 0 w 96"/>
                <a:gd name="T11" fmla="*/ 2147483646 h 134"/>
                <a:gd name="T12" fmla="*/ 0 w 96"/>
                <a:gd name="T13" fmla="*/ 0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E5CE62FE-019F-4C6F-952E-B289DA0A63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5962" y="6372465"/>
              <a:ext cx="78263" cy="85391"/>
            </a:xfrm>
            <a:custGeom>
              <a:avLst/>
              <a:gdLst>
                <a:gd name="T0" fmla="*/ 2147483646 w 123"/>
                <a:gd name="T1" fmla="*/ 2147483646 h 134"/>
                <a:gd name="T2" fmla="*/ 2147483646 w 123"/>
                <a:gd name="T3" fmla="*/ 2147483646 h 134"/>
                <a:gd name="T4" fmla="*/ 2147483646 w 123"/>
                <a:gd name="T5" fmla="*/ 2147483646 h 134"/>
                <a:gd name="T6" fmla="*/ 2147483646 w 123"/>
                <a:gd name="T7" fmla="*/ 2147483646 h 134"/>
                <a:gd name="T8" fmla="*/ 2147483646 w 123"/>
                <a:gd name="T9" fmla="*/ 2147483646 h 134"/>
                <a:gd name="T10" fmla="*/ 2147483646 w 123"/>
                <a:gd name="T11" fmla="*/ 2147483646 h 134"/>
                <a:gd name="T12" fmla="*/ 2147483646 w 123"/>
                <a:gd name="T13" fmla="*/ 2147483646 h 134"/>
                <a:gd name="T14" fmla="*/ 2147483646 w 123"/>
                <a:gd name="T15" fmla="*/ 2147483646 h 134"/>
                <a:gd name="T16" fmla="*/ 2147483646 w 123"/>
                <a:gd name="T17" fmla="*/ 2147483646 h 134"/>
                <a:gd name="T18" fmla="*/ 2147483646 w 123"/>
                <a:gd name="T19" fmla="*/ 2147483646 h 134"/>
                <a:gd name="T20" fmla="*/ 2147483646 w 123"/>
                <a:gd name="T21" fmla="*/ 2147483646 h 134"/>
                <a:gd name="T22" fmla="*/ 2147483646 w 123"/>
                <a:gd name="T23" fmla="*/ 2147483646 h 134"/>
                <a:gd name="T24" fmla="*/ 2147483646 w 123"/>
                <a:gd name="T25" fmla="*/ 2147483646 h 134"/>
                <a:gd name="T26" fmla="*/ 0 w 123"/>
                <a:gd name="T27" fmla="*/ 0 h 134"/>
                <a:gd name="T28" fmla="*/ 2147483646 w 123"/>
                <a:gd name="T29" fmla="*/ 0 h 134"/>
                <a:gd name="T30" fmla="*/ 2147483646 w 123"/>
                <a:gd name="T31" fmla="*/ 2147483646 h 134"/>
                <a:gd name="T32" fmla="*/ 2147483646 w 123"/>
                <a:gd name="T33" fmla="*/ 2147483646 h 134"/>
                <a:gd name="T34" fmla="*/ 2147483646 w 123"/>
                <a:gd name="T35" fmla="*/ 2147483646 h 134"/>
                <a:gd name="T36" fmla="*/ 2147483646 w 123"/>
                <a:gd name="T37" fmla="*/ 2147483646 h 134"/>
                <a:gd name="T38" fmla="*/ 2147483646 w 123"/>
                <a:gd name="T39" fmla="*/ 2147483646 h 134"/>
                <a:gd name="T40" fmla="*/ 2147483646 w 123"/>
                <a:gd name="T41" fmla="*/ 2147483646 h 134"/>
                <a:gd name="T42" fmla="*/ 2147483646 w 123"/>
                <a:gd name="T43" fmla="*/ 2147483646 h 134"/>
                <a:gd name="T44" fmla="*/ 2147483646 w 123"/>
                <a:gd name="T45" fmla="*/ 2147483646 h 134"/>
                <a:gd name="T46" fmla="*/ 2147483646 w 123"/>
                <a:gd name="T47" fmla="*/ 2147483646 h 134"/>
                <a:gd name="T48" fmla="*/ 2147483646 w 123"/>
                <a:gd name="T49" fmla="*/ 2147483646 h 134"/>
                <a:gd name="T50" fmla="*/ 2147483646 w 123"/>
                <a:gd name="T51" fmla="*/ 2147483646 h 134"/>
                <a:gd name="T52" fmla="*/ 2147483646 w 123"/>
                <a:gd name="T53" fmla="*/ 2147483646 h 134"/>
                <a:gd name="T54" fmla="*/ 2147483646 w 123"/>
                <a:gd name="T55" fmla="*/ 2147483646 h 134"/>
                <a:gd name="T56" fmla="*/ 0 w 123"/>
                <a:gd name="T57" fmla="*/ 2147483646 h 134"/>
                <a:gd name="T58" fmla="*/ 0 w 123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D81DEEFC-5A66-421D-B5F1-5C1A659EC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573" y="6372465"/>
              <a:ext cx="130438" cy="86500"/>
            </a:xfrm>
            <a:custGeom>
              <a:avLst/>
              <a:gdLst>
                <a:gd name="T0" fmla="*/ 2147483646 w 205"/>
                <a:gd name="T1" fmla="*/ 0 h 136"/>
                <a:gd name="T2" fmla="*/ 2147483646 w 205"/>
                <a:gd name="T3" fmla="*/ 0 h 136"/>
                <a:gd name="T4" fmla="*/ 2147483646 w 205"/>
                <a:gd name="T5" fmla="*/ 2147483646 h 136"/>
                <a:gd name="T6" fmla="*/ 2147483646 w 205"/>
                <a:gd name="T7" fmla="*/ 0 h 136"/>
                <a:gd name="T8" fmla="*/ 2147483646 w 205"/>
                <a:gd name="T9" fmla="*/ 0 h 136"/>
                <a:gd name="T10" fmla="*/ 2147483646 w 205"/>
                <a:gd name="T11" fmla="*/ 2147483646 h 136"/>
                <a:gd name="T12" fmla="*/ 2147483646 w 205"/>
                <a:gd name="T13" fmla="*/ 2147483646 h 136"/>
                <a:gd name="T14" fmla="*/ 2147483646 w 205"/>
                <a:gd name="T15" fmla="*/ 2147483646 h 136"/>
                <a:gd name="T16" fmla="*/ 2147483646 w 205"/>
                <a:gd name="T17" fmla="*/ 2147483646 h 136"/>
                <a:gd name="T18" fmla="*/ 2147483646 w 205"/>
                <a:gd name="T19" fmla="*/ 2147483646 h 136"/>
                <a:gd name="T20" fmla="*/ 0 w 205"/>
                <a:gd name="T21" fmla="*/ 0 h 136"/>
                <a:gd name="T22" fmla="*/ 2147483646 w 205"/>
                <a:gd name="T23" fmla="*/ 0 h 136"/>
                <a:gd name="T24" fmla="*/ 2147483646 w 205"/>
                <a:gd name="T25" fmla="*/ 2147483646 h 136"/>
                <a:gd name="T26" fmla="*/ 2147483646 w 205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Rectangle 12">
              <a:extLst>
                <a:ext uri="{FF2B5EF4-FFF2-40B4-BE49-F238E27FC236}">
                  <a16:creationId xmlns:a16="http://schemas.microsoft.com/office/drawing/2014/main" id="{7688C4C3-672B-4597-8923-8CA4DD048E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3141" y="6372465"/>
              <a:ext cx="18478" cy="853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1A1E1F22-BE7D-466E-A365-D96FE5B1F9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185" y="6372465"/>
              <a:ext cx="79350" cy="85391"/>
            </a:xfrm>
            <a:custGeom>
              <a:avLst/>
              <a:gdLst>
                <a:gd name="T0" fmla="*/ 2147483646 w 124"/>
                <a:gd name="T1" fmla="*/ 2147483646 h 134"/>
                <a:gd name="T2" fmla="*/ 2147483646 w 124"/>
                <a:gd name="T3" fmla="*/ 2147483646 h 134"/>
                <a:gd name="T4" fmla="*/ 2147483646 w 124"/>
                <a:gd name="T5" fmla="*/ 2147483646 h 134"/>
                <a:gd name="T6" fmla="*/ 2147483646 w 124"/>
                <a:gd name="T7" fmla="*/ 2147483646 h 134"/>
                <a:gd name="T8" fmla="*/ 2147483646 w 124"/>
                <a:gd name="T9" fmla="*/ 2147483646 h 134"/>
                <a:gd name="T10" fmla="*/ 2147483646 w 124"/>
                <a:gd name="T11" fmla="*/ 2147483646 h 134"/>
                <a:gd name="T12" fmla="*/ 2147483646 w 124"/>
                <a:gd name="T13" fmla="*/ 2147483646 h 134"/>
                <a:gd name="T14" fmla="*/ 2147483646 w 124"/>
                <a:gd name="T15" fmla="*/ 2147483646 h 134"/>
                <a:gd name="T16" fmla="*/ 2147483646 w 124"/>
                <a:gd name="T17" fmla="*/ 2147483646 h 134"/>
                <a:gd name="T18" fmla="*/ 2147483646 w 124"/>
                <a:gd name="T19" fmla="*/ 2147483646 h 134"/>
                <a:gd name="T20" fmla="*/ 2147483646 w 124"/>
                <a:gd name="T21" fmla="*/ 2147483646 h 134"/>
                <a:gd name="T22" fmla="*/ 2147483646 w 124"/>
                <a:gd name="T23" fmla="*/ 2147483646 h 134"/>
                <a:gd name="T24" fmla="*/ 2147483646 w 124"/>
                <a:gd name="T25" fmla="*/ 2147483646 h 134"/>
                <a:gd name="T26" fmla="*/ 0 w 124"/>
                <a:gd name="T27" fmla="*/ 0 h 134"/>
                <a:gd name="T28" fmla="*/ 2147483646 w 124"/>
                <a:gd name="T29" fmla="*/ 0 h 134"/>
                <a:gd name="T30" fmla="*/ 2147483646 w 124"/>
                <a:gd name="T31" fmla="*/ 2147483646 h 134"/>
                <a:gd name="T32" fmla="*/ 2147483646 w 124"/>
                <a:gd name="T33" fmla="*/ 2147483646 h 134"/>
                <a:gd name="T34" fmla="*/ 2147483646 w 124"/>
                <a:gd name="T35" fmla="*/ 2147483646 h 134"/>
                <a:gd name="T36" fmla="*/ 2147483646 w 124"/>
                <a:gd name="T37" fmla="*/ 2147483646 h 134"/>
                <a:gd name="T38" fmla="*/ 2147483646 w 124"/>
                <a:gd name="T39" fmla="*/ 2147483646 h 134"/>
                <a:gd name="T40" fmla="*/ 2147483646 w 124"/>
                <a:gd name="T41" fmla="*/ 2147483646 h 134"/>
                <a:gd name="T42" fmla="*/ 2147483646 w 124"/>
                <a:gd name="T43" fmla="*/ 2147483646 h 134"/>
                <a:gd name="T44" fmla="*/ 2147483646 w 124"/>
                <a:gd name="T45" fmla="*/ 2147483646 h 134"/>
                <a:gd name="T46" fmla="*/ 2147483646 w 124"/>
                <a:gd name="T47" fmla="*/ 2147483646 h 134"/>
                <a:gd name="T48" fmla="*/ 2147483646 w 124"/>
                <a:gd name="T49" fmla="*/ 2147483646 h 134"/>
                <a:gd name="T50" fmla="*/ 2147483646 w 124"/>
                <a:gd name="T51" fmla="*/ 2147483646 h 134"/>
                <a:gd name="T52" fmla="*/ 2147483646 w 124"/>
                <a:gd name="T53" fmla="*/ 2147483646 h 134"/>
                <a:gd name="T54" fmla="*/ 2147483646 w 124"/>
                <a:gd name="T55" fmla="*/ 2147483646 h 134"/>
                <a:gd name="T56" fmla="*/ 0 w 124"/>
                <a:gd name="T57" fmla="*/ 2147483646 h 134"/>
                <a:gd name="T58" fmla="*/ 0 w 124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517A0FCC-E9BD-4C4F-BC30-B89C3A7E4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839" y="6372465"/>
              <a:ext cx="65219" cy="85391"/>
            </a:xfrm>
            <a:custGeom>
              <a:avLst/>
              <a:gdLst>
                <a:gd name="T0" fmla="*/ 0 w 102"/>
                <a:gd name="T1" fmla="*/ 0 h 134"/>
                <a:gd name="T2" fmla="*/ 2147483646 w 102"/>
                <a:gd name="T3" fmla="*/ 0 h 134"/>
                <a:gd name="T4" fmla="*/ 2147483646 w 102"/>
                <a:gd name="T5" fmla="*/ 2147483646 h 134"/>
                <a:gd name="T6" fmla="*/ 2147483646 w 102"/>
                <a:gd name="T7" fmla="*/ 2147483646 h 134"/>
                <a:gd name="T8" fmla="*/ 2147483646 w 102"/>
                <a:gd name="T9" fmla="*/ 2147483646 h 134"/>
                <a:gd name="T10" fmla="*/ 2147483646 w 102"/>
                <a:gd name="T11" fmla="*/ 2147483646 h 134"/>
                <a:gd name="T12" fmla="*/ 2147483646 w 102"/>
                <a:gd name="T13" fmla="*/ 2147483646 h 134"/>
                <a:gd name="T14" fmla="*/ 2147483646 w 102"/>
                <a:gd name="T15" fmla="*/ 2147483646 h 134"/>
                <a:gd name="T16" fmla="*/ 2147483646 w 102"/>
                <a:gd name="T17" fmla="*/ 2147483646 h 134"/>
                <a:gd name="T18" fmla="*/ 2147483646 w 102"/>
                <a:gd name="T19" fmla="*/ 2147483646 h 134"/>
                <a:gd name="T20" fmla="*/ 2147483646 w 102"/>
                <a:gd name="T21" fmla="*/ 2147483646 h 134"/>
                <a:gd name="T22" fmla="*/ 0 w 102"/>
                <a:gd name="T23" fmla="*/ 2147483646 h 134"/>
                <a:gd name="T24" fmla="*/ 0 w 102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EAA602F5-669C-4E4D-ABF7-D5477784FD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147" y="6372465"/>
              <a:ext cx="73915" cy="85391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671D16A0-3BF2-4DEC-8571-3A326BAC08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105" y="6372465"/>
              <a:ext cx="66305" cy="85391"/>
            </a:xfrm>
            <a:custGeom>
              <a:avLst/>
              <a:gdLst>
                <a:gd name="T0" fmla="*/ 0 w 103"/>
                <a:gd name="T1" fmla="*/ 0 h 134"/>
                <a:gd name="T2" fmla="*/ 2147483646 w 103"/>
                <a:gd name="T3" fmla="*/ 0 h 134"/>
                <a:gd name="T4" fmla="*/ 2147483646 w 103"/>
                <a:gd name="T5" fmla="*/ 2147483646 h 134"/>
                <a:gd name="T6" fmla="*/ 2147483646 w 103"/>
                <a:gd name="T7" fmla="*/ 2147483646 h 134"/>
                <a:gd name="T8" fmla="*/ 2147483646 w 103"/>
                <a:gd name="T9" fmla="*/ 2147483646 h 134"/>
                <a:gd name="T10" fmla="*/ 2147483646 w 103"/>
                <a:gd name="T11" fmla="*/ 2147483646 h 134"/>
                <a:gd name="T12" fmla="*/ 2147483646 w 103"/>
                <a:gd name="T13" fmla="*/ 2147483646 h 134"/>
                <a:gd name="T14" fmla="*/ 2147483646 w 103"/>
                <a:gd name="T15" fmla="*/ 2147483646 h 134"/>
                <a:gd name="T16" fmla="*/ 2147483646 w 103"/>
                <a:gd name="T17" fmla="*/ 2147483646 h 134"/>
                <a:gd name="T18" fmla="*/ 2147483646 w 103"/>
                <a:gd name="T19" fmla="*/ 2147483646 h 134"/>
                <a:gd name="T20" fmla="*/ 2147483646 w 103"/>
                <a:gd name="T21" fmla="*/ 2147483646 h 134"/>
                <a:gd name="T22" fmla="*/ 0 w 103"/>
                <a:gd name="T23" fmla="*/ 2147483646 h 134"/>
                <a:gd name="T24" fmla="*/ 0 w 10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16A7CE6B-1FD2-4657-B1AC-3C10556443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4020" y="6372465"/>
              <a:ext cx="91306" cy="85391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BA247B14-4E88-415D-B97A-E53AC869ED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587" y="6371356"/>
              <a:ext cx="78263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69D1A17F-6DDE-42A3-9FB7-8BCAE511A5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980" y="6372465"/>
              <a:ext cx="71741" cy="85391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0 h 134"/>
                <a:gd name="T10" fmla="*/ 2147483646 w 113"/>
                <a:gd name="T11" fmla="*/ 0 h 134"/>
                <a:gd name="T12" fmla="*/ 2147483646 w 113"/>
                <a:gd name="T13" fmla="*/ 2147483646 h 134"/>
                <a:gd name="T14" fmla="*/ 2147483646 w 113"/>
                <a:gd name="T15" fmla="*/ 2147483646 h 134"/>
                <a:gd name="T16" fmla="*/ 2147483646 w 113"/>
                <a:gd name="T17" fmla="*/ 2147483646 h 134"/>
                <a:gd name="T18" fmla="*/ 2147483646 w 113"/>
                <a:gd name="T19" fmla="*/ 2147483646 h 134"/>
                <a:gd name="T20" fmla="*/ 2147483646 w 113"/>
                <a:gd name="T21" fmla="*/ 2147483646 h 134"/>
                <a:gd name="T22" fmla="*/ 0 w 113"/>
                <a:gd name="T23" fmla="*/ 2147483646 h 134"/>
                <a:gd name="T24" fmla="*/ 0 w 11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Rectangle 20">
              <a:extLst>
                <a:ext uri="{FF2B5EF4-FFF2-40B4-BE49-F238E27FC236}">
                  <a16:creationId xmlns:a16="http://schemas.microsoft.com/office/drawing/2014/main" id="{B2BFF6C1-E0D3-4BCB-9C0F-4191027E2C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113" y="6439004"/>
              <a:ext cx="19566" cy="188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A57BCDB-D0E0-4571-A6A1-A9A119B27A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853" y="6372465"/>
              <a:ext cx="72827" cy="85391"/>
            </a:xfrm>
            <a:custGeom>
              <a:avLst/>
              <a:gdLst>
                <a:gd name="T0" fmla="*/ 0 w 114"/>
                <a:gd name="T1" fmla="*/ 0 h 134"/>
                <a:gd name="T2" fmla="*/ 2147483646 w 114"/>
                <a:gd name="T3" fmla="*/ 0 h 134"/>
                <a:gd name="T4" fmla="*/ 2147483646 w 114"/>
                <a:gd name="T5" fmla="*/ 2147483646 h 134"/>
                <a:gd name="T6" fmla="*/ 2147483646 w 114"/>
                <a:gd name="T7" fmla="*/ 2147483646 h 134"/>
                <a:gd name="T8" fmla="*/ 2147483646 w 114"/>
                <a:gd name="T9" fmla="*/ 0 h 134"/>
                <a:gd name="T10" fmla="*/ 2147483646 w 114"/>
                <a:gd name="T11" fmla="*/ 0 h 134"/>
                <a:gd name="T12" fmla="*/ 2147483646 w 114"/>
                <a:gd name="T13" fmla="*/ 2147483646 h 134"/>
                <a:gd name="T14" fmla="*/ 2147483646 w 114"/>
                <a:gd name="T15" fmla="*/ 2147483646 h 134"/>
                <a:gd name="T16" fmla="*/ 2147483646 w 114"/>
                <a:gd name="T17" fmla="*/ 2147483646 h 134"/>
                <a:gd name="T18" fmla="*/ 2147483646 w 114"/>
                <a:gd name="T19" fmla="*/ 2147483646 h 134"/>
                <a:gd name="T20" fmla="*/ 2147483646 w 114"/>
                <a:gd name="T21" fmla="*/ 2147483646 h 134"/>
                <a:gd name="T22" fmla="*/ 0 w 114"/>
                <a:gd name="T23" fmla="*/ 2147483646 h 134"/>
                <a:gd name="T24" fmla="*/ 0 w 11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E4617E68-C318-4A7A-97D8-2AE34FB60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3160" y="6372465"/>
              <a:ext cx="73915" cy="87609"/>
            </a:xfrm>
            <a:custGeom>
              <a:avLst/>
              <a:gdLst>
                <a:gd name="T0" fmla="*/ 0 w 117"/>
                <a:gd name="T1" fmla="*/ 0 h 137"/>
                <a:gd name="T2" fmla="*/ 2147483646 w 117"/>
                <a:gd name="T3" fmla="*/ 0 h 137"/>
                <a:gd name="T4" fmla="*/ 2147483646 w 117"/>
                <a:gd name="T5" fmla="*/ 2147483646 h 137"/>
                <a:gd name="T6" fmla="*/ 2147483646 w 117"/>
                <a:gd name="T7" fmla="*/ 2147483646 h 137"/>
                <a:gd name="T8" fmla="*/ 2147483646 w 117"/>
                <a:gd name="T9" fmla="*/ 2147483646 h 137"/>
                <a:gd name="T10" fmla="*/ 2147483646 w 117"/>
                <a:gd name="T11" fmla="*/ 2147483646 h 137"/>
                <a:gd name="T12" fmla="*/ 2147483646 w 117"/>
                <a:gd name="T13" fmla="*/ 2147483646 h 137"/>
                <a:gd name="T14" fmla="*/ 2147483646 w 117"/>
                <a:gd name="T15" fmla="*/ 2147483646 h 137"/>
                <a:gd name="T16" fmla="*/ 2147483646 w 117"/>
                <a:gd name="T17" fmla="*/ 2147483646 h 137"/>
                <a:gd name="T18" fmla="*/ 2147483646 w 117"/>
                <a:gd name="T19" fmla="*/ 2147483646 h 137"/>
                <a:gd name="T20" fmla="*/ 2147483646 w 117"/>
                <a:gd name="T21" fmla="*/ 2147483646 h 137"/>
                <a:gd name="T22" fmla="*/ 2147483646 w 117"/>
                <a:gd name="T23" fmla="*/ 0 h 137"/>
                <a:gd name="T24" fmla="*/ 2147483646 w 117"/>
                <a:gd name="T25" fmla="*/ 0 h 137"/>
                <a:gd name="T26" fmla="*/ 2147483646 w 117"/>
                <a:gd name="T27" fmla="*/ 2147483646 h 137"/>
                <a:gd name="T28" fmla="*/ 2147483646 w 117"/>
                <a:gd name="T29" fmla="*/ 2147483646 h 137"/>
                <a:gd name="T30" fmla="*/ 2147483646 w 117"/>
                <a:gd name="T31" fmla="*/ 2147483646 h 137"/>
                <a:gd name="T32" fmla="*/ 2147483646 w 117"/>
                <a:gd name="T33" fmla="*/ 2147483646 h 137"/>
                <a:gd name="T34" fmla="*/ 2147483646 w 117"/>
                <a:gd name="T35" fmla="*/ 2147483646 h 137"/>
                <a:gd name="T36" fmla="*/ 2147483646 w 117"/>
                <a:gd name="T37" fmla="*/ 2147483646 h 137"/>
                <a:gd name="T38" fmla="*/ 2147483646 w 117"/>
                <a:gd name="T39" fmla="*/ 2147483646 h 137"/>
                <a:gd name="T40" fmla="*/ 2147483646 w 117"/>
                <a:gd name="T41" fmla="*/ 2147483646 h 137"/>
                <a:gd name="T42" fmla="*/ 2147483646 w 117"/>
                <a:gd name="T43" fmla="*/ 2147483646 h 137"/>
                <a:gd name="T44" fmla="*/ 2147483646 w 117"/>
                <a:gd name="T45" fmla="*/ 2147483646 h 137"/>
                <a:gd name="T46" fmla="*/ 2147483646 w 117"/>
                <a:gd name="T47" fmla="*/ 2147483646 h 137"/>
                <a:gd name="T48" fmla="*/ 2147483646 w 117"/>
                <a:gd name="T49" fmla="*/ 2147483646 h 137"/>
                <a:gd name="T50" fmla="*/ 0 w 117"/>
                <a:gd name="T51" fmla="*/ 2147483646 h 137"/>
                <a:gd name="T52" fmla="*/ 0 w 117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003496A-9312-4BD5-B65D-447F54617F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552" y="6372465"/>
              <a:ext cx="85872" cy="85391"/>
            </a:xfrm>
            <a:custGeom>
              <a:avLst/>
              <a:gdLst>
                <a:gd name="T0" fmla="*/ 0 w 135"/>
                <a:gd name="T1" fmla="*/ 0 h 134"/>
                <a:gd name="T2" fmla="*/ 2147483646 w 135"/>
                <a:gd name="T3" fmla="*/ 0 h 134"/>
                <a:gd name="T4" fmla="*/ 2147483646 w 135"/>
                <a:gd name="T5" fmla="*/ 2147483646 h 134"/>
                <a:gd name="T6" fmla="*/ 2147483646 w 135"/>
                <a:gd name="T7" fmla="*/ 0 h 134"/>
                <a:gd name="T8" fmla="*/ 2147483646 w 135"/>
                <a:gd name="T9" fmla="*/ 0 h 134"/>
                <a:gd name="T10" fmla="*/ 2147483646 w 135"/>
                <a:gd name="T11" fmla="*/ 2147483646 h 134"/>
                <a:gd name="T12" fmla="*/ 2147483646 w 135"/>
                <a:gd name="T13" fmla="*/ 2147483646 h 134"/>
                <a:gd name="T14" fmla="*/ 2147483646 w 135"/>
                <a:gd name="T15" fmla="*/ 2147483646 h 134"/>
                <a:gd name="T16" fmla="*/ 2147483646 w 135"/>
                <a:gd name="T17" fmla="*/ 2147483646 h 134"/>
                <a:gd name="T18" fmla="*/ 2147483646 w 135"/>
                <a:gd name="T19" fmla="*/ 2147483646 h 134"/>
                <a:gd name="T20" fmla="*/ 2147483646 w 135"/>
                <a:gd name="T21" fmla="*/ 2147483646 h 134"/>
                <a:gd name="T22" fmla="*/ 2147483646 w 135"/>
                <a:gd name="T23" fmla="*/ 2147483646 h 134"/>
                <a:gd name="T24" fmla="*/ 0 w 135"/>
                <a:gd name="T25" fmla="*/ 2147483646 h 134"/>
                <a:gd name="T26" fmla="*/ 0 w 135"/>
                <a:gd name="T27" fmla="*/ 0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C430ECFC-A348-4F87-BAD6-2DAA8DF00A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381" y="6372465"/>
              <a:ext cx="91306" cy="85391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37F7D3B9-E52A-4119-B060-09F33C5EB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44" y="6372465"/>
              <a:ext cx="76089" cy="85391"/>
            </a:xfrm>
            <a:custGeom>
              <a:avLst/>
              <a:gdLst>
                <a:gd name="T0" fmla="*/ 0 w 120"/>
                <a:gd name="T1" fmla="*/ 0 h 134"/>
                <a:gd name="T2" fmla="*/ 2147483646 w 120"/>
                <a:gd name="T3" fmla="*/ 0 h 134"/>
                <a:gd name="T4" fmla="*/ 2147483646 w 120"/>
                <a:gd name="T5" fmla="*/ 2147483646 h 134"/>
                <a:gd name="T6" fmla="*/ 2147483646 w 120"/>
                <a:gd name="T7" fmla="*/ 0 h 134"/>
                <a:gd name="T8" fmla="*/ 2147483646 w 120"/>
                <a:gd name="T9" fmla="*/ 0 h 134"/>
                <a:gd name="T10" fmla="*/ 2147483646 w 120"/>
                <a:gd name="T11" fmla="*/ 2147483646 h 134"/>
                <a:gd name="T12" fmla="*/ 2147483646 w 120"/>
                <a:gd name="T13" fmla="*/ 2147483646 h 134"/>
                <a:gd name="T14" fmla="*/ 2147483646 w 120"/>
                <a:gd name="T15" fmla="*/ 2147483646 h 134"/>
                <a:gd name="T16" fmla="*/ 2147483646 w 120"/>
                <a:gd name="T17" fmla="*/ 2147483646 h 134"/>
                <a:gd name="T18" fmla="*/ 0 w 120"/>
                <a:gd name="T19" fmla="*/ 2147483646 h 134"/>
                <a:gd name="T20" fmla="*/ 0 w 120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3C9404E1-8901-4DC0-BA14-2A20F4D967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560" y="6372465"/>
              <a:ext cx="72827" cy="85391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2147483646 h 134"/>
                <a:gd name="T10" fmla="*/ 2147483646 w 113"/>
                <a:gd name="T11" fmla="*/ 2147483646 h 134"/>
                <a:gd name="T12" fmla="*/ 2147483646 w 113"/>
                <a:gd name="T13" fmla="*/ 2147483646 h 134"/>
                <a:gd name="T14" fmla="*/ 0 w 113"/>
                <a:gd name="T15" fmla="*/ 2147483646 h 134"/>
                <a:gd name="T16" fmla="*/ 0 w 113"/>
                <a:gd name="T17" fmla="*/ 0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FABEDE24-0755-4714-A4D5-403D103D17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7735" y="6371356"/>
              <a:ext cx="91306" cy="88718"/>
            </a:xfrm>
            <a:custGeom>
              <a:avLst/>
              <a:gdLst>
                <a:gd name="T0" fmla="*/ 2147483646 w 143"/>
                <a:gd name="T1" fmla="*/ 2147483646 h 139"/>
                <a:gd name="T2" fmla="*/ 2147483646 w 143"/>
                <a:gd name="T3" fmla="*/ 2147483646 h 139"/>
                <a:gd name="T4" fmla="*/ 2147483646 w 143"/>
                <a:gd name="T5" fmla="*/ 2147483646 h 139"/>
                <a:gd name="T6" fmla="*/ 2147483646 w 143"/>
                <a:gd name="T7" fmla="*/ 2147483646 h 139"/>
                <a:gd name="T8" fmla="*/ 2147483646 w 143"/>
                <a:gd name="T9" fmla="*/ 2147483646 h 139"/>
                <a:gd name="T10" fmla="*/ 2147483646 w 143"/>
                <a:gd name="T11" fmla="*/ 2147483646 h 139"/>
                <a:gd name="T12" fmla="*/ 2147483646 w 143"/>
                <a:gd name="T13" fmla="*/ 2147483646 h 139"/>
                <a:gd name="T14" fmla="*/ 2147483646 w 143"/>
                <a:gd name="T15" fmla="*/ 2147483646 h 139"/>
                <a:gd name="T16" fmla="*/ 2147483646 w 143"/>
                <a:gd name="T17" fmla="*/ 2147483646 h 139"/>
                <a:gd name="T18" fmla="*/ 2147483646 w 143"/>
                <a:gd name="T19" fmla="*/ 2147483646 h 139"/>
                <a:gd name="T20" fmla="*/ 2147483646 w 143"/>
                <a:gd name="T21" fmla="*/ 2147483646 h 139"/>
                <a:gd name="T22" fmla="*/ 2147483646 w 143"/>
                <a:gd name="T23" fmla="*/ 2147483646 h 139"/>
                <a:gd name="T24" fmla="*/ 2147483646 w 143"/>
                <a:gd name="T25" fmla="*/ 2147483646 h 139"/>
                <a:gd name="T26" fmla="*/ 2147483646 w 143"/>
                <a:gd name="T27" fmla="*/ 2147483646 h 139"/>
                <a:gd name="T28" fmla="*/ 2147483646 w 143"/>
                <a:gd name="T29" fmla="*/ 2147483646 h 139"/>
                <a:gd name="T30" fmla="*/ 2147483646 w 143"/>
                <a:gd name="T31" fmla="*/ 2147483646 h 139"/>
                <a:gd name="T32" fmla="*/ 2147483646 w 143"/>
                <a:gd name="T33" fmla="*/ 2147483646 h 139"/>
                <a:gd name="T34" fmla="*/ 2147483646 w 143"/>
                <a:gd name="T35" fmla="*/ 2147483646 h 139"/>
                <a:gd name="T36" fmla="*/ 2147483646 w 143"/>
                <a:gd name="T37" fmla="*/ 2147483646 h 139"/>
                <a:gd name="T38" fmla="*/ 2147483646 w 143"/>
                <a:gd name="T39" fmla="*/ 2147483646 h 139"/>
                <a:gd name="T40" fmla="*/ 2147483646 w 143"/>
                <a:gd name="T41" fmla="*/ 2147483646 h 139"/>
                <a:gd name="T42" fmla="*/ 2147483646 w 143"/>
                <a:gd name="T43" fmla="*/ 2147483646 h 139"/>
                <a:gd name="T44" fmla="*/ 2147483646 w 143"/>
                <a:gd name="T45" fmla="*/ 2147483646 h 139"/>
                <a:gd name="T46" fmla="*/ 2147483646 w 143"/>
                <a:gd name="T47" fmla="*/ 0 h 139"/>
                <a:gd name="T48" fmla="*/ 2147483646 w 143"/>
                <a:gd name="T49" fmla="*/ 2147483646 h 139"/>
                <a:gd name="T50" fmla="*/ 2147483646 w 143"/>
                <a:gd name="T51" fmla="*/ 2147483646 h 139"/>
                <a:gd name="T52" fmla="*/ 2147483646 w 143"/>
                <a:gd name="T53" fmla="*/ 2147483646 h 139"/>
                <a:gd name="T54" fmla="*/ 2147483646 w 143"/>
                <a:gd name="T55" fmla="*/ 2147483646 h 139"/>
                <a:gd name="T56" fmla="*/ 2147483646 w 143"/>
                <a:gd name="T57" fmla="*/ 2147483646 h 139"/>
                <a:gd name="T58" fmla="*/ 2147483646 w 143"/>
                <a:gd name="T59" fmla="*/ 2147483646 h 139"/>
                <a:gd name="T60" fmla="*/ 2147483646 w 143"/>
                <a:gd name="T61" fmla="*/ 2147483646 h 139"/>
                <a:gd name="T62" fmla="*/ 2147483646 w 143"/>
                <a:gd name="T63" fmla="*/ 2147483646 h 139"/>
                <a:gd name="T64" fmla="*/ 2147483646 w 143"/>
                <a:gd name="T65" fmla="*/ 2147483646 h 139"/>
                <a:gd name="T66" fmla="*/ 2147483646 w 143"/>
                <a:gd name="T67" fmla="*/ 2147483646 h 139"/>
                <a:gd name="T68" fmla="*/ 2147483646 w 143"/>
                <a:gd name="T69" fmla="*/ 2147483646 h 139"/>
                <a:gd name="T70" fmla="*/ 2147483646 w 143"/>
                <a:gd name="T71" fmla="*/ 2147483646 h 139"/>
                <a:gd name="T72" fmla="*/ 2147483646 w 143"/>
                <a:gd name="T73" fmla="*/ 2147483646 h 139"/>
                <a:gd name="T74" fmla="*/ 2147483646 w 143"/>
                <a:gd name="T75" fmla="*/ 2147483646 h 139"/>
                <a:gd name="T76" fmla="*/ 2147483646 w 143"/>
                <a:gd name="T77" fmla="*/ 2147483646 h 139"/>
                <a:gd name="T78" fmla="*/ 2147483646 w 143"/>
                <a:gd name="T79" fmla="*/ 2147483646 h 139"/>
                <a:gd name="T80" fmla="*/ 2147483646 w 143"/>
                <a:gd name="T81" fmla="*/ 2147483646 h 139"/>
                <a:gd name="T82" fmla="*/ 2147483646 w 143"/>
                <a:gd name="T83" fmla="*/ 2147483646 h 139"/>
                <a:gd name="T84" fmla="*/ 0 w 143"/>
                <a:gd name="T85" fmla="*/ 2147483646 h 139"/>
                <a:gd name="T86" fmla="*/ 0 w 143"/>
                <a:gd name="T87" fmla="*/ 2147483646 h 139"/>
                <a:gd name="T88" fmla="*/ 2147483646 w 143"/>
                <a:gd name="T89" fmla="*/ 2147483646 h 139"/>
                <a:gd name="T90" fmla="*/ 2147483646 w 143"/>
                <a:gd name="T91" fmla="*/ 2147483646 h 139"/>
                <a:gd name="T92" fmla="*/ 2147483646 w 143"/>
                <a:gd name="T93" fmla="*/ 2147483646 h 139"/>
                <a:gd name="T94" fmla="*/ 2147483646 w 143"/>
                <a:gd name="T95" fmla="*/ 2147483646 h 139"/>
                <a:gd name="T96" fmla="*/ 2147483646 w 143"/>
                <a:gd name="T97" fmla="*/ 2147483646 h 139"/>
                <a:gd name="T98" fmla="*/ 2147483646 w 143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943738B-452B-4359-9AC7-D5C0E74E3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172" y="6372465"/>
              <a:ext cx="76089" cy="87609"/>
            </a:xfrm>
            <a:custGeom>
              <a:avLst/>
              <a:gdLst>
                <a:gd name="T0" fmla="*/ 0 w 118"/>
                <a:gd name="T1" fmla="*/ 0 h 137"/>
                <a:gd name="T2" fmla="*/ 2147483646 w 118"/>
                <a:gd name="T3" fmla="*/ 0 h 137"/>
                <a:gd name="T4" fmla="*/ 2147483646 w 118"/>
                <a:gd name="T5" fmla="*/ 2147483646 h 137"/>
                <a:gd name="T6" fmla="*/ 2147483646 w 118"/>
                <a:gd name="T7" fmla="*/ 2147483646 h 137"/>
                <a:gd name="T8" fmla="*/ 2147483646 w 118"/>
                <a:gd name="T9" fmla="*/ 2147483646 h 137"/>
                <a:gd name="T10" fmla="*/ 2147483646 w 118"/>
                <a:gd name="T11" fmla="*/ 2147483646 h 137"/>
                <a:gd name="T12" fmla="*/ 2147483646 w 118"/>
                <a:gd name="T13" fmla="*/ 2147483646 h 137"/>
                <a:gd name="T14" fmla="*/ 2147483646 w 118"/>
                <a:gd name="T15" fmla="*/ 2147483646 h 137"/>
                <a:gd name="T16" fmla="*/ 2147483646 w 118"/>
                <a:gd name="T17" fmla="*/ 2147483646 h 137"/>
                <a:gd name="T18" fmla="*/ 2147483646 w 118"/>
                <a:gd name="T19" fmla="*/ 2147483646 h 137"/>
                <a:gd name="T20" fmla="*/ 2147483646 w 118"/>
                <a:gd name="T21" fmla="*/ 2147483646 h 137"/>
                <a:gd name="T22" fmla="*/ 2147483646 w 118"/>
                <a:gd name="T23" fmla="*/ 0 h 137"/>
                <a:gd name="T24" fmla="*/ 2147483646 w 118"/>
                <a:gd name="T25" fmla="*/ 0 h 137"/>
                <a:gd name="T26" fmla="*/ 2147483646 w 118"/>
                <a:gd name="T27" fmla="*/ 2147483646 h 137"/>
                <a:gd name="T28" fmla="*/ 2147483646 w 118"/>
                <a:gd name="T29" fmla="*/ 2147483646 h 137"/>
                <a:gd name="T30" fmla="*/ 2147483646 w 118"/>
                <a:gd name="T31" fmla="*/ 2147483646 h 137"/>
                <a:gd name="T32" fmla="*/ 2147483646 w 118"/>
                <a:gd name="T33" fmla="*/ 2147483646 h 137"/>
                <a:gd name="T34" fmla="*/ 2147483646 w 118"/>
                <a:gd name="T35" fmla="*/ 2147483646 h 137"/>
                <a:gd name="T36" fmla="*/ 2147483646 w 118"/>
                <a:gd name="T37" fmla="*/ 2147483646 h 137"/>
                <a:gd name="T38" fmla="*/ 2147483646 w 118"/>
                <a:gd name="T39" fmla="*/ 2147483646 h 137"/>
                <a:gd name="T40" fmla="*/ 2147483646 w 118"/>
                <a:gd name="T41" fmla="*/ 2147483646 h 137"/>
                <a:gd name="T42" fmla="*/ 2147483646 w 118"/>
                <a:gd name="T43" fmla="*/ 2147483646 h 137"/>
                <a:gd name="T44" fmla="*/ 2147483646 w 118"/>
                <a:gd name="T45" fmla="*/ 2147483646 h 137"/>
                <a:gd name="T46" fmla="*/ 2147483646 w 118"/>
                <a:gd name="T47" fmla="*/ 2147483646 h 137"/>
                <a:gd name="T48" fmla="*/ 2147483646 w 118"/>
                <a:gd name="T49" fmla="*/ 2147483646 h 137"/>
                <a:gd name="T50" fmla="*/ 0 w 118"/>
                <a:gd name="T51" fmla="*/ 2147483646 h 137"/>
                <a:gd name="T52" fmla="*/ 0 w 118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DED5D7C8-8961-4918-944B-5A63CC97C0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305" y="6371356"/>
              <a:ext cx="79349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CEE8C58F-1718-470B-9F5A-905A254409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785" y="6372465"/>
              <a:ext cx="72827" cy="85391"/>
            </a:xfrm>
            <a:custGeom>
              <a:avLst/>
              <a:gdLst>
                <a:gd name="T0" fmla="*/ 0 w 115"/>
                <a:gd name="T1" fmla="*/ 0 h 134"/>
                <a:gd name="T2" fmla="*/ 2147483646 w 115"/>
                <a:gd name="T3" fmla="*/ 0 h 134"/>
                <a:gd name="T4" fmla="*/ 2147483646 w 115"/>
                <a:gd name="T5" fmla="*/ 2147483646 h 134"/>
                <a:gd name="T6" fmla="*/ 2147483646 w 115"/>
                <a:gd name="T7" fmla="*/ 2147483646 h 134"/>
                <a:gd name="T8" fmla="*/ 2147483646 w 115"/>
                <a:gd name="T9" fmla="*/ 0 h 134"/>
                <a:gd name="T10" fmla="*/ 2147483646 w 115"/>
                <a:gd name="T11" fmla="*/ 0 h 134"/>
                <a:gd name="T12" fmla="*/ 2147483646 w 115"/>
                <a:gd name="T13" fmla="*/ 2147483646 h 134"/>
                <a:gd name="T14" fmla="*/ 2147483646 w 115"/>
                <a:gd name="T15" fmla="*/ 2147483646 h 134"/>
                <a:gd name="T16" fmla="*/ 2147483646 w 115"/>
                <a:gd name="T17" fmla="*/ 2147483646 h 134"/>
                <a:gd name="T18" fmla="*/ 2147483646 w 115"/>
                <a:gd name="T19" fmla="*/ 2147483646 h 134"/>
                <a:gd name="T20" fmla="*/ 2147483646 w 115"/>
                <a:gd name="T21" fmla="*/ 2147483646 h 134"/>
                <a:gd name="T22" fmla="*/ 0 w 115"/>
                <a:gd name="T23" fmla="*/ 2147483646 h 134"/>
                <a:gd name="T24" fmla="*/ 0 w 115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Rectangle 31">
              <a:extLst>
                <a:ext uri="{FF2B5EF4-FFF2-40B4-BE49-F238E27FC236}">
                  <a16:creationId xmlns:a16="http://schemas.microsoft.com/office/drawing/2014/main" id="{3A351F20-C94E-45A0-91E6-8E4CAF24C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4917" y="6439004"/>
              <a:ext cx="19566" cy="18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7478BF4-6FC3-482F-8825-DE867E22B594}"/>
              </a:ext>
            </a:extLst>
          </p:cNvPr>
          <p:cNvSpPr/>
          <p:nvPr/>
        </p:nvSpPr>
        <p:spPr>
          <a:xfrm rot="1487982">
            <a:off x="8673982" y="991467"/>
            <a:ext cx="4417586" cy="17954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Parallelogram 64">
            <a:extLst>
              <a:ext uri="{FF2B5EF4-FFF2-40B4-BE49-F238E27FC236}">
                <a16:creationId xmlns:a16="http://schemas.microsoft.com/office/drawing/2014/main" id="{CDF48E87-5622-4819-8037-4C9A2361E6BF}"/>
              </a:ext>
            </a:extLst>
          </p:cNvPr>
          <p:cNvSpPr/>
          <p:nvPr/>
        </p:nvSpPr>
        <p:spPr>
          <a:xfrm>
            <a:off x="8501888" y="-32386"/>
            <a:ext cx="4535488" cy="1800225"/>
          </a:xfrm>
          <a:prstGeom prst="parallelogram">
            <a:avLst>
              <a:gd name="adj" fmla="val 19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43010E17-CB59-4103-910E-08525054F2A3}"/>
              </a:ext>
            </a:extLst>
          </p:cNvPr>
          <p:cNvSpPr txBox="1">
            <a:spLocks/>
          </p:cNvSpPr>
          <p:nvPr/>
        </p:nvSpPr>
        <p:spPr>
          <a:xfrm>
            <a:off x="9221199" y="318277"/>
            <a:ext cx="2592288" cy="122413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AU" sz="3200" b="1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WHILST ABROAD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BB20DC-6377-45A0-9630-A702B71869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403" y="258644"/>
            <a:ext cx="6462764" cy="687392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41C27E8-69F3-4E87-96C7-C8FCB4638C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47743">
            <a:off x="6058699" y="984443"/>
            <a:ext cx="249957" cy="183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06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281476" y="-361156"/>
            <a:ext cx="864911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300"/>
              </a:lnSpc>
              <a:defRPr/>
            </a:pPr>
            <a:endParaRPr lang="en-GB" altLang="en-US" sz="3200" b="1" dirty="0">
              <a:solidFill>
                <a:srgbClr val="232762"/>
              </a:solidFill>
              <a:latin typeface="Arial"/>
            </a:endParaRPr>
          </a:p>
          <a:p>
            <a:pPr>
              <a:lnSpc>
                <a:spcPts val="3300"/>
              </a:lnSpc>
              <a:defRPr/>
            </a:pPr>
            <a:endParaRPr lang="en-GB" altLang="en-US" sz="2800" b="1" dirty="0">
              <a:solidFill>
                <a:srgbClr val="232762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779389-F7FB-450A-B84C-B4A747675F13}"/>
              </a:ext>
            </a:extLst>
          </p:cNvPr>
          <p:cNvSpPr/>
          <p:nvPr/>
        </p:nvSpPr>
        <p:spPr>
          <a:xfrm>
            <a:off x="9910873" y="190890"/>
            <a:ext cx="2091715" cy="11296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en-GB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26327496-1FB4-467D-A378-7C7FB8AD4D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43380" y="199060"/>
            <a:ext cx="1870453" cy="906131"/>
            <a:chOff x="1293" y="1395"/>
            <a:chExt cx="3173" cy="1536"/>
          </a:xfrm>
          <a:solidFill>
            <a:schemeClr val="tx2"/>
          </a:solidFill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33800A72-2D11-4A6B-A6CB-A5639989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4D01069-F894-46AB-8413-84D8733D8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4C37A58-C087-435E-A23D-716716336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44F9BEE-5A82-4196-9F36-4E403666D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DA8206-32DB-4EB2-AACF-947758A07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759D37E-1A8E-4C07-8253-88C7102EC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DECAFCA-75E4-4662-A2D2-8B0FFF52C7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861A4D1-2C7E-42EB-88E9-94E8A6CB9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F77032A5-A382-44C7-A951-FD26A97AB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17F2850-3E4A-41FB-8B45-4C647A6D7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8A81A41-019F-4B37-BC06-DDB0FC13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9AF67F8-D5A7-467F-8DE5-5267CDFA5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64D3936-D64B-46A8-90A0-B89213A0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332E5F6-D42B-4FA7-AE99-B8456F64F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4796715-0B2D-40C1-9127-88431E25C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34F2E908-AB60-4658-9FAE-35B683B87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9A659E6-E783-4AF1-8FE3-355CFF171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adFill>
              <a:gsLst>
                <a:gs pos="0">
                  <a:srgbClr val="2E50A1"/>
                </a:gs>
                <a:gs pos="100000">
                  <a:srgbClr val="212B6C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6F566D8-515F-487D-BE9D-30E417F6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adFill>
              <a:gsLst>
                <a:gs pos="11000">
                  <a:srgbClr val="25367C"/>
                </a:gs>
                <a:gs pos="97000">
                  <a:srgbClr val="2E51A3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C1DEEFD9-DCDA-4FA7-9183-616EC98A5864}"/>
              </a:ext>
            </a:extLst>
          </p:cNvPr>
          <p:cNvSpPr txBox="1">
            <a:spLocks/>
          </p:cNvSpPr>
          <p:nvPr/>
        </p:nvSpPr>
        <p:spPr>
          <a:xfrm>
            <a:off x="980248" y="699318"/>
            <a:ext cx="7645482" cy="162542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700" dirty="0">
                <a:solidFill>
                  <a:srgbClr val="212A6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Emotional support</a:t>
            </a:r>
          </a:p>
          <a:p>
            <a:pPr lvl="0" defTabSz="9144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b="0" dirty="0">
                <a:solidFill>
                  <a:srgbClr val="6988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emotional wellbeing is also supported through our assistance centres by our partner workplace options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97A4B6-004E-4811-8AC1-C35EBF072A7E}"/>
              </a:ext>
            </a:extLst>
          </p:cNvPr>
          <p:cNvGrpSpPr/>
          <p:nvPr/>
        </p:nvGrpSpPr>
        <p:grpSpPr>
          <a:xfrm>
            <a:off x="-4190" y="783902"/>
            <a:ext cx="885119" cy="597335"/>
            <a:chOff x="-4191" y="1067829"/>
            <a:chExt cx="885119" cy="59733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378A35-DAD4-4011-BE73-9916411CAB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191" y="1374794"/>
              <a:ext cx="401762" cy="6441"/>
            </a:xfrm>
            <a:prstGeom prst="line">
              <a:avLst/>
            </a:prstGeom>
            <a:ln w="28575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C1EBDF3-EE66-4FDF-B0CA-D1E6E2E61242}"/>
                </a:ext>
              </a:extLst>
            </p:cNvPr>
            <p:cNvGrpSpPr/>
            <p:nvPr/>
          </p:nvGrpSpPr>
          <p:grpSpPr>
            <a:xfrm>
              <a:off x="283594" y="1067829"/>
              <a:ext cx="597334" cy="597334"/>
              <a:chOff x="6669515" y="342453"/>
              <a:chExt cx="679103" cy="67910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FCE0B04-235B-4D91-9299-621D26FFCE01}"/>
                  </a:ext>
                </a:extLst>
              </p:cNvPr>
              <p:cNvSpPr/>
              <p:nvPr/>
            </p:nvSpPr>
            <p:spPr>
              <a:xfrm>
                <a:off x="6669515" y="342453"/>
                <a:ext cx="679103" cy="679103"/>
              </a:xfrm>
              <a:prstGeom prst="ellipse">
                <a:avLst/>
              </a:prstGeom>
              <a:solidFill>
                <a:srgbClr val="6988C0">
                  <a:alpha val="7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142E831-4660-4FE6-AA7D-6C234D841041}"/>
                  </a:ext>
                </a:extLst>
              </p:cNvPr>
              <p:cNvSpPr/>
              <p:nvPr/>
            </p:nvSpPr>
            <p:spPr>
              <a:xfrm>
                <a:off x="6777370" y="443306"/>
                <a:ext cx="463392" cy="463392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37" name="Group 87">
            <a:extLst>
              <a:ext uri="{FF2B5EF4-FFF2-40B4-BE49-F238E27FC236}">
                <a16:creationId xmlns:a16="http://schemas.microsoft.com/office/drawing/2014/main" id="{F2AE8853-8179-4331-8510-C0DB7F5E93DC}"/>
              </a:ext>
            </a:extLst>
          </p:cNvPr>
          <p:cNvGrpSpPr>
            <a:grpSpLocks/>
          </p:cNvGrpSpPr>
          <p:nvPr/>
        </p:nvGrpSpPr>
        <p:grpSpPr bwMode="auto">
          <a:xfrm>
            <a:off x="903288" y="6553200"/>
            <a:ext cx="3463925" cy="127000"/>
            <a:chOff x="732693" y="6371356"/>
            <a:chExt cx="2371790" cy="8871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32493E6-795C-423A-863F-59463827ED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465"/>
              <a:ext cx="130438" cy="86500"/>
            </a:xfrm>
            <a:custGeom>
              <a:avLst/>
              <a:gdLst>
                <a:gd name="T0" fmla="*/ 2147483646 w 204"/>
                <a:gd name="T1" fmla="*/ 0 h 136"/>
                <a:gd name="T2" fmla="*/ 2147483646 w 204"/>
                <a:gd name="T3" fmla="*/ 0 h 136"/>
                <a:gd name="T4" fmla="*/ 2147483646 w 204"/>
                <a:gd name="T5" fmla="*/ 2147483646 h 136"/>
                <a:gd name="T6" fmla="*/ 2147483646 w 204"/>
                <a:gd name="T7" fmla="*/ 0 h 136"/>
                <a:gd name="T8" fmla="*/ 2147483646 w 204"/>
                <a:gd name="T9" fmla="*/ 0 h 136"/>
                <a:gd name="T10" fmla="*/ 2147483646 w 204"/>
                <a:gd name="T11" fmla="*/ 2147483646 h 136"/>
                <a:gd name="T12" fmla="*/ 2147483646 w 204"/>
                <a:gd name="T13" fmla="*/ 2147483646 h 136"/>
                <a:gd name="T14" fmla="*/ 2147483646 w 204"/>
                <a:gd name="T15" fmla="*/ 2147483646 h 136"/>
                <a:gd name="T16" fmla="*/ 2147483646 w 204"/>
                <a:gd name="T17" fmla="*/ 2147483646 h 136"/>
                <a:gd name="T18" fmla="*/ 2147483646 w 204"/>
                <a:gd name="T19" fmla="*/ 2147483646 h 136"/>
                <a:gd name="T20" fmla="*/ 0 w 204"/>
                <a:gd name="T21" fmla="*/ 0 h 136"/>
                <a:gd name="T22" fmla="*/ 2147483646 w 204"/>
                <a:gd name="T23" fmla="*/ 0 h 136"/>
                <a:gd name="T24" fmla="*/ 2147483646 w 204"/>
                <a:gd name="T25" fmla="*/ 2147483646 h 136"/>
                <a:gd name="T26" fmla="*/ 2147483646 w 204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64474DD-6760-4053-9982-B34FB03238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391" y="6371356"/>
              <a:ext cx="92394" cy="88718"/>
            </a:xfrm>
            <a:custGeom>
              <a:avLst/>
              <a:gdLst>
                <a:gd name="T0" fmla="*/ 2147483646 w 144"/>
                <a:gd name="T1" fmla="*/ 2147483646 h 139"/>
                <a:gd name="T2" fmla="*/ 2147483646 w 144"/>
                <a:gd name="T3" fmla="*/ 2147483646 h 139"/>
                <a:gd name="T4" fmla="*/ 2147483646 w 144"/>
                <a:gd name="T5" fmla="*/ 2147483646 h 139"/>
                <a:gd name="T6" fmla="*/ 2147483646 w 144"/>
                <a:gd name="T7" fmla="*/ 2147483646 h 139"/>
                <a:gd name="T8" fmla="*/ 2147483646 w 144"/>
                <a:gd name="T9" fmla="*/ 2147483646 h 139"/>
                <a:gd name="T10" fmla="*/ 2147483646 w 144"/>
                <a:gd name="T11" fmla="*/ 2147483646 h 139"/>
                <a:gd name="T12" fmla="*/ 2147483646 w 144"/>
                <a:gd name="T13" fmla="*/ 2147483646 h 139"/>
                <a:gd name="T14" fmla="*/ 2147483646 w 144"/>
                <a:gd name="T15" fmla="*/ 2147483646 h 139"/>
                <a:gd name="T16" fmla="*/ 2147483646 w 144"/>
                <a:gd name="T17" fmla="*/ 2147483646 h 139"/>
                <a:gd name="T18" fmla="*/ 2147483646 w 144"/>
                <a:gd name="T19" fmla="*/ 2147483646 h 139"/>
                <a:gd name="T20" fmla="*/ 2147483646 w 144"/>
                <a:gd name="T21" fmla="*/ 2147483646 h 139"/>
                <a:gd name="T22" fmla="*/ 2147483646 w 144"/>
                <a:gd name="T23" fmla="*/ 2147483646 h 139"/>
                <a:gd name="T24" fmla="*/ 2147483646 w 144"/>
                <a:gd name="T25" fmla="*/ 2147483646 h 139"/>
                <a:gd name="T26" fmla="*/ 2147483646 w 144"/>
                <a:gd name="T27" fmla="*/ 2147483646 h 139"/>
                <a:gd name="T28" fmla="*/ 2147483646 w 144"/>
                <a:gd name="T29" fmla="*/ 2147483646 h 139"/>
                <a:gd name="T30" fmla="*/ 2147483646 w 144"/>
                <a:gd name="T31" fmla="*/ 2147483646 h 139"/>
                <a:gd name="T32" fmla="*/ 2147483646 w 144"/>
                <a:gd name="T33" fmla="*/ 2147483646 h 139"/>
                <a:gd name="T34" fmla="*/ 2147483646 w 144"/>
                <a:gd name="T35" fmla="*/ 2147483646 h 139"/>
                <a:gd name="T36" fmla="*/ 2147483646 w 144"/>
                <a:gd name="T37" fmla="*/ 2147483646 h 139"/>
                <a:gd name="T38" fmla="*/ 2147483646 w 144"/>
                <a:gd name="T39" fmla="*/ 2147483646 h 139"/>
                <a:gd name="T40" fmla="*/ 2147483646 w 144"/>
                <a:gd name="T41" fmla="*/ 2147483646 h 139"/>
                <a:gd name="T42" fmla="*/ 2147483646 w 144"/>
                <a:gd name="T43" fmla="*/ 2147483646 h 139"/>
                <a:gd name="T44" fmla="*/ 2147483646 w 144"/>
                <a:gd name="T45" fmla="*/ 2147483646 h 139"/>
                <a:gd name="T46" fmla="*/ 2147483646 w 144"/>
                <a:gd name="T47" fmla="*/ 0 h 139"/>
                <a:gd name="T48" fmla="*/ 2147483646 w 144"/>
                <a:gd name="T49" fmla="*/ 2147483646 h 139"/>
                <a:gd name="T50" fmla="*/ 2147483646 w 144"/>
                <a:gd name="T51" fmla="*/ 2147483646 h 139"/>
                <a:gd name="T52" fmla="*/ 2147483646 w 144"/>
                <a:gd name="T53" fmla="*/ 2147483646 h 139"/>
                <a:gd name="T54" fmla="*/ 2147483646 w 144"/>
                <a:gd name="T55" fmla="*/ 2147483646 h 139"/>
                <a:gd name="T56" fmla="*/ 2147483646 w 144"/>
                <a:gd name="T57" fmla="*/ 2147483646 h 139"/>
                <a:gd name="T58" fmla="*/ 2147483646 w 144"/>
                <a:gd name="T59" fmla="*/ 2147483646 h 139"/>
                <a:gd name="T60" fmla="*/ 2147483646 w 144"/>
                <a:gd name="T61" fmla="*/ 2147483646 h 139"/>
                <a:gd name="T62" fmla="*/ 2147483646 w 144"/>
                <a:gd name="T63" fmla="*/ 2147483646 h 139"/>
                <a:gd name="T64" fmla="*/ 2147483646 w 144"/>
                <a:gd name="T65" fmla="*/ 2147483646 h 139"/>
                <a:gd name="T66" fmla="*/ 2147483646 w 144"/>
                <a:gd name="T67" fmla="*/ 2147483646 h 139"/>
                <a:gd name="T68" fmla="*/ 2147483646 w 144"/>
                <a:gd name="T69" fmla="*/ 2147483646 h 139"/>
                <a:gd name="T70" fmla="*/ 2147483646 w 144"/>
                <a:gd name="T71" fmla="*/ 2147483646 h 139"/>
                <a:gd name="T72" fmla="*/ 2147483646 w 144"/>
                <a:gd name="T73" fmla="*/ 2147483646 h 139"/>
                <a:gd name="T74" fmla="*/ 2147483646 w 144"/>
                <a:gd name="T75" fmla="*/ 2147483646 h 139"/>
                <a:gd name="T76" fmla="*/ 2147483646 w 144"/>
                <a:gd name="T77" fmla="*/ 2147483646 h 139"/>
                <a:gd name="T78" fmla="*/ 2147483646 w 144"/>
                <a:gd name="T79" fmla="*/ 2147483646 h 139"/>
                <a:gd name="T80" fmla="*/ 2147483646 w 144"/>
                <a:gd name="T81" fmla="*/ 2147483646 h 139"/>
                <a:gd name="T82" fmla="*/ 2147483646 w 144"/>
                <a:gd name="T83" fmla="*/ 2147483646 h 139"/>
                <a:gd name="T84" fmla="*/ 0 w 144"/>
                <a:gd name="T85" fmla="*/ 2147483646 h 139"/>
                <a:gd name="T86" fmla="*/ 0 w 144"/>
                <a:gd name="T87" fmla="*/ 2147483646 h 139"/>
                <a:gd name="T88" fmla="*/ 2147483646 w 144"/>
                <a:gd name="T89" fmla="*/ 2147483646 h 139"/>
                <a:gd name="T90" fmla="*/ 2147483646 w 144"/>
                <a:gd name="T91" fmla="*/ 2147483646 h 139"/>
                <a:gd name="T92" fmla="*/ 2147483646 w 144"/>
                <a:gd name="T93" fmla="*/ 2147483646 h 139"/>
                <a:gd name="T94" fmla="*/ 2147483646 w 144"/>
                <a:gd name="T95" fmla="*/ 2147483646 h 139"/>
                <a:gd name="T96" fmla="*/ 2147483646 w 144"/>
                <a:gd name="T97" fmla="*/ 2147483646 h 139"/>
                <a:gd name="T98" fmla="*/ 2147483646 w 144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4DED39D5-F91B-475A-A990-1CF857C122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4003" y="6372465"/>
              <a:ext cx="73915" cy="85391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74CC1073-3F96-49A4-9949-0A20107A8E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0961" y="6372465"/>
              <a:ext cx="61958" cy="85391"/>
            </a:xfrm>
            <a:custGeom>
              <a:avLst/>
              <a:gdLst>
                <a:gd name="T0" fmla="*/ 0 w 96"/>
                <a:gd name="T1" fmla="*/ 0 h 134"/>
                <a:gd name="T2" fmla="*/ 2147483646 w 96"/>
                <a:gd name="T3" fmla="*/ 0 h 134"/>
                <a:gd name="T4" fmla="*/ 2147483646 w 96"/>
                <a:gd name="T5" fmla="*/ 2147483646 h 134"/>
                <a:gd name="T6" fmla="*/ 2147483646 w 96"/>
                <a:gd name="T7" fmla="*/ 2147483646 h 134"/>
                <a:gd name="T8" fmla="*/ 2147483646 w 96"/>
                <a:gd name="T9" fmla="*/ 2147483646 h 134"/>
                <a:gd name="T10" fmla="*/ 0 w 96"/>
                <a:gd name="T11" fmla="*/ 2147483646 h 134"/>
                <a:gd name="T12" fmla="*/ 0 w 96"/>
                <a:gd name="T13" fmla="*/ 0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E5CE62FE-019F-4C6F-952E-B289DA0A63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5962" y="6372465"/>
              <a:ext cx="78263" cy="85391"/>
            </a:xfrm>
            <a:custGeom>
              <a:avLst/>
              <a:gdLst>
                <a:gd name="T0" fmla="*/ 2147483646 w 123"/>
                <a:gd name="T1" fmla="*/ 2147483646 h 134"/>
                <a:gd name="T2" fmla="*/ 2147483646 w 123"/>
                <a:gd name="T3" fmla="*/ 2147483646 h 134"/>
                <a:gd name="T4" fmla="*/ 2147483646 w 123"/>
                <a:gd name="T5" fmla="*/ 2147483646 h 134"/>
                <a:gd name="T6" fmla="*/ 2147483646 w 123"/>
                <a:gd name="T7" fmla="*/ 2147483646 h 134"/>
                <a:gd name="T8" fmla="*/ 2147483646 w 123"/>
                <a:gd name="T9" fmla="*/ 2147483646 h 134"/>
                <a:gd name="T10" fmla="*/ 2147483646 w 123"/>
                <a:gd name="T11" fmla="*/ 2147483646 h 134"/>
                <a:gd name="T12" fmla="*/ 2147483646 w 123"/>
                <a:gd name="T13" fmla="*/ 2147483646 h 134"/>
                <a:gd name="T14" fmla="*/ 2147483646 w 123"/>
                <a:gd name="T15" fmla="*/ 2147483646 h 134"/>
                <a:gd name="T16" fmla="*/ 2147483646 w 123"/>
                <a:gd name="T17" fmla="*/ 2147483646 h 134"/>
                <a:gd name="T18" fmla="*/ 2147483646 w 123"/>
                <a:gd name="T19" fmla="*/ 2147483646 h 134"/>
                <a:gd name="T20" fmla="*/ 2147483646 w 123"/>
                <a:gd name="T21" fmla="*/ 2147483646 h 134"/>
                <a:gd name="T22" fmla="*/ 2147483646 w 123"/>
                <a:gd name="T23" fmla="*/ 2147483646 h 134"/>
                <a:gd name="T24" fmla="*/ 2147483646 w 123"/>
                <a:gd name="T25" fmla="*/ 2147483646 h 134"/>
                <a:gd name="T26" fmla="*/ 0 w 123"/>
                <a:gd name="T27" fmla="*/ 0 h 134"/>
                <a:gd name="T28" fmla="*/ 2147483646 w 123"/>
                <a:gd name="T29" fmla="*/ 0 h 134"/>
                <a:gd name="T30" fmla="*/ 2147483646 w 123"/>
                <a:gd name="T31" fmla="*/ 2147483646 h 134"/>
                <a:gd name="T32" fmla="*/ 2147483646 w 123"/>
                <a:gd name="T33" fmla="*/ 2147483646 h 134"/>
                <a:gd name="T34" fmla="*/ 2147483646 w 123"/>
                <a:gd name="T35" fmla="*/ 2147483646 h 134"/>
                <a:gd name="T36" fmla="*/ 2147483646 w 123"/>
                <a:gd name="T37" fmla="*/ 2147483646 h 134"/>
                <a:gd name="T38" fmla="*/ 2147483646 w 123"/>
                <a:gd name="T39" fmla="*/ 2147483646 h 134"/>
                <a:gd name="T40" fmla="*/ 2147483646 w 123"/>
                <a:gd name="T41" fmla="*/ 2147483646 h 134"/>
                <a:gd name="T42" fmla="*/ 2147483646 w 123"/>
                <a:gd name="T43" fmla="*/ 2147483646 h 134"/>
                <a:gd name="T44" fmla="*/ 2147483646 w 123"/>
                <a:gd name="T45" fmla="*/ 2147483646 h 134"/>
                <a:gd name="T46" fmla="*/ 2147483646 w 123"/>
                <a:gd name="T47" fmla="*/ 2147483646 h 134"/>
                <a:gd name="T48" fmla="*/ 2147483646 w 123"/>
                <a:gd name="T49" fmla="*/ 2147483646 h 134"/>
                <a:gd name="T50" fmla="*/ 2147483646 w 123"/>
                <a:gd name="T51" fmla="*/ 2147483646 h 134"/>
                <a:gd name="T52" fmla="*/ 2147483646 w 123"/>
                <a:gd name="T53" fmla="*/ 2147483646 h 134"/>
                <a:gd name="T54" fmla="*/ 2147483646 w 123"/>
                <a:gd name="T55" fmla="*/ 2147483646 h 134"/>
                <a:gd name="T56" fmla="*/ 0 w 123"/>
                <a:gd name="T57" fmla="*/ 2147483646 h 134"/>
                <a:gd name="T58" fmla="*/ 0 w 123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D81DEEFC-5A66-421D-B5F1-5C1A659EC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573" y="6372465"/>
              <a:ext cx="130438" cy="86500"/>
            </a:xfrm>
            <a:custGeom>
              <a:avLst/>
              <a:gdLst>
                <a:gd name="T0" fmla="*/ 2147483646 w 205"/>
                <a:gd name="T1" fmla="*/ 0 h 136"/>
                <a:gd name="T2" fmla="*/ 2147483646 w 205"/>
                <a:gd name="T3" fmla="*/ 0 h 136"/>
                <a:gd name="T4" fmla="*/ 2147483646 w 205"/>
                <a:gd name="T5" fmla="*/ 2147483646 h 136"/>
                <a:gd name="T6" fmla="*/ 2147483646 w 205"/>
                <a:gd name="T7" fmla="*/ 0 h 136"/>
                <a:gd name="T8" fmla="*/ 2147483646 w 205"/>
                <a:gd name="T9" fmla="*/ 0 h 136"/>
                <a:gd name="T10" fmla="*/ 2147483646 w 205"/>
                <a:gd name="T11" fmla="*/ 2147483646 h 136"/>
                <a:gd name="T12" fmla="*/ 2147483646 w 205"/>
                <a:gd name="T13" fmla="*/ 2147483646 h 136"/>
                <a:gd name="T14" fmla="*/ 2147483646 w 205"/>
                <a:gd name="T15" fmla="*/ 2147483646 h 136"/>
                <a:gd name="T16" fmla="*/ 2147483646 w 205"/>
                <a:gd name="T17" fmla="*/ 2147483646 h 136"/>
                <a:gd name="T18" fmla="*/ 2147483646 w 205"/>
                <a:gd name="T19" fmla="*/ 2147483646 h 136"/>
                <a:gd name="T20" fmla="*/ 0 w 205"/>
                <a:gd name="T21" fmla="*/ 0 h 136"/>
                <a:gd name="T22" fmla="*/ 2147483646 w 205"/>
                <a:gd name="T23" fmla="*/ 0 h 136"/>
                <a:gd name="T24" fmla="*/ 2147483646 w 205"/>
                <a:gd name="T25" fmla="*/ 2147483646 h 136"/>
                <a:gd name="T26" fmla="*/ 2147483646 w 205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Rectangle 12">
              <a:extLst>
                <a:ext uri="{FF2B5EF4-FFF2-40B4-BE49-F238E27FC236}">
                  <a16:creationId xmlns:a16="http://schemas.microsoft.com/office/drawing/2014/main" id="{7688C4C3-672B-4597-8923-8CA4DD048E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3141" y="6372465"/>
              <a:ext cx="18478" cy="853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1A1E1F22-BE7D-466E-A365-D96FE5B1F9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185" y="6372465"/>
              <a:ext cx="79350" cy="85391"/>
            </a:xfrm>
            <a:custGeom>
              <a:avLst/>
              <a:gdLst>
                <a:gd name="T0" fmla="*/ 2147483646 w 124"/>
                <a:gd name="T1" fmla="*/ 2147483646 h 134"/>
                <a:gd name="T2" fmla="*/ 2147483646 w 124"/>
                <a:gd name="T3" fmla="*/ 2147483646 h 134"/>
                <a:gd name="T4" fmla="*/ 2147483646 w 124"/>
                <a:gd name="T5" fmla="*/ 2147483646 h 134"/>
                <a:gd name="T6" fmla="*/ 2147483646 w 124"/>
                <a:gd name="T7" fmla="*/ 2147483646 h 134"/>
                <a:gd name="T8" fmla="*/ 2147483646 w 124"/>
                <a:gd name="T9" fmla="*/ 2147483646 h 134"/>
                <a:gd name="T10" fmla="*/ 2147483646 w 124"/>
                <a:gd name="T11" fmla="*/ 2147483646 h 134"/>
                <a:gd name="T12" fmla="*/ 2147483646 w 124"/>
                <a:gd name="T13" fmla="*/ 2147483646 h 134"/>
                <a:gd name="T14" fmla="*/ 2147483646 w 124"/>
                <a:gd name="T15" fmla="*/ 2147483646 h 134"/>
                <a:gd name="T16" fmla="*/ 2147483646 w 124"/>
                <a:gd name="T17" fmla="*/ 2147483646 h 134"/>
                <a:gd name="T18" fmla="*/ 2147483646 w 124"/>
                <a:gd name="T19" fmla="*/ 2147483646 h 134"/>
                <a:gd name="T20" fmla="*/ 2147483646 w 124"/>
                <a:gd name="T21" fmla="*/ 2147483646 h 134"/>
                <a:gd name="T22" fmla="*/ 2147483646 w 124"/>
                <a:gd name="T23" fmla="*/ 2147483646 h 134"/>
                <a:gd name="T24" fmla="*/ 2147483646 w 124"/>
                <a:gd name="T25" fmla="*/ 2147483646 h 134"/>
                <a:gd name="T26" fmla="*/ 0 w 124"/>
                <a:gd name="T27" fmla="*/ 0 h 134"/>
                <a:gd name="T28" fmla="*/ 2147483646 w 124"/>
                <a:gd name="T29" fmla="*/ 0 h 134"/>
                <a:gd name="T30" fmla="*/ 2147483646 w 124"/>
                <a:gd name="T31" fmla="*/ 2147483646 h 134"/>
                <a:gd name="T32" fmla="*/ 2147483646 w 124"/>
                <a:gd name="T33" fmla="*/ 2147483646 h 134"/>
                <a:gd name="T34" fmla="*/ 2147483646 w 124"/>
                <a:gd name="T35" fmla="*/ 2147483646 h 134"/>
                <a:gd name="T36" fmla="*/ 2147483646 w 124"/>
                <a:gd name="T37" fmla="*/ 2147483646 h 134"/>
                <a:gd name="T38" fmla="*/ 2147483646 w 124"/>
                <a:gd name="T39" fmla="*/ 2147483646 h 134"/>
                <a:gd name="T40" fmla="*/ 2147483646 w 124"/>
                <a:gd name="T41" fmla="*/ 2147483646 h 134"/>
                <a:gd name="T42" fmla="*/ 2147483646 w 124"/>
                <a:gd name="T43" fmla="*/ 2147483646 h 134"/>
                <a:gd name="T44" fmla="*/ 2147483646 w 124"/>
                <a:gd name="T45" fmla="*/ 2147483646 h 134"/>
                <a:gd name="T46" fmla="*/ 2147483646 w 124"/>
                <a:gd name="T47" fmla="*/ 2147483646 h 134"/>
                <a:gd name="T48" fmla="*/ 2147483646 w 124"/>
                <a:gd name="T49" fmla="*/ 2147483646 h 134"/>
                <a:gd name="T50" fmla="*/ 2147483646 w 124"/>
                <a:gd name="T51" fmla="*/ 2147483646 h 134"/>
                <a:gd name="T52" fmla="*/ 2147483646 w 124"/>
                <a:gd name="T53" fmla="*/ 2147483646 h 134"/>
                <a:gd name="T54" fmla="*/ 2147483646 w 124"/>
                <a:gd name="T55" fmla="*/ 2147483646 h 134"/>
                <a:gd name="T56" fmla="*/ 0 w 124"/>
                <a:gd name="T57" fmla="*/ 2147483646 h 134"/>
                <a:gd name="T58" fmla="*/ 0 w 124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517A0FCC-E9BD-4C4F-BC30-B89C3A7E4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839" y="6372465"/>
              <a:ext cx="65219" cy="85391"/>
            </a:xfrm>
            <a:custGeom>
              <a:avLst/>
              <a:gdLst>
                <a:gd name="T0" fmla="*/ 0 w 102"/>
                <a:gd name="T1" fmla="*/ 0 h 134"/>
                <a:gd name="T2" fmla="*/ 2147483646 w 102"/>
                <a:gd name="T3" fmla="*/ 0 h 134"/>
                <a:gd name="T4" fmla="*/ 2147483646 w 102"/>
                <a:gd name="T5" fmla="*/ 2147483646 h 134"/>
                <a:gd name="T6" fmla="*/ 2147483646 w 102"/>
                <a:gd name="T7" fmla="*/ 2147483646 h 134"/>
                <a:gd name="T8" fmla="*/ 2147483646 w 102"/>
                <a:gd name="T9" fmla="*/ 2147483646 h 134"/>
                <a:gd name="T10" fmla="*/ 2147483646 w 102"/>
                <a:gd name="T11" fmla="*/ 2147483646 h 134"/>
                <a:gd name="T12" fmla="*/ 2147483646 w 102"/>
                <a:gd name="T13" fmla="*/ 2147483646 h 134"/>
                <a:gd name="T14" fmla="*/ 2147483646 w 102"/>
                <a:gd name="T15" fmla="*/ 2147483646 h 134"/>
                <a:gd name="T16" fmla="*/ 2147483646 w 102"/>
                <a:gd name="T17" fmla="*/ 2147483646 h 134"/>
                <a:gd name="T18" fmla="*/ 2147483646 w 102"/>
                <a:gd name="T19" fmla="*/ 2147483646 h 134"/>
                <a:gd name="T20" fmla="*/ 2147483646 w 102"/>
                <a:gd name="T21" fmla="*/ 2147483646 h 134"/>
                <a:gd name="T22" fmla="*/ 0 w 102"/>
                <a:gd name="T23" fmla="*/ 2147483646 h 134"/>
                <a:gd name="T24" fmla="*/ 0 w 102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EAA602F5-669C-4E4D-ABF7-D5477784FD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147" y="6372465"/>
              <a:ext cx="73915" cy="85391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671D16A0-3BF2-4DEC-8571-3A326BAC08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105" y="6372465"/>
              <a:ext cx="66305" cy="85391"/>
            </a:xfrm>
            <a:custGeom>
              <a:avLst/>
              <a:gdLst>
                <a:gd name="T0" fmla="*/ 0 w 103"/>
                <a:gd name="T1" fmla="*/ 0 h 134"/>
                <a:gd name="T2" fmla="*/ 2147483646 w 103"/>
                <a:gd name="T3" fmla="*/ 0 h 134"/>
                <a:gd name="T4" fmla="*/ 2147483646 w 103"/>
                <a:gd name="T5" fmla="*/ 2147483646 h 134"/>
                <a:gd name="T6" fmla="*/ 2147483646 w 103"/>
                <a:gd name="T7" fmla="*/ 2147483646 h 134"/>
                <a:gd name="T8" fmla="*/ 2147483646 w 103"/>
                <a:gd name="T9" fmla="*/ 2147483646 h 134"/>
                <a:gd name="T10" fmla="*/ 2147483646 w 103"/>
                <a:gd name="T11" fmla="*/ 2147483646 h 134"/>
                <a:gd name="T12" fmla="*/ 2147483646 w 103"/>
                <a:gd name="T13" fmla="*/ 2147483646 h 134"/>
                <a:gd name="T14" fmla="*/ 2147483646 w 103"/>
                <a:gd name="T15" fmla="*/ 2147483646 h 134"/>
                <a:gd name="T16" fmla="*/ 2147483646 w 103"/>
                <a:gd name="T17" fmla="*/ 2147483646 h 134"/>
                <a:gd name="T18" fmla="*/ 2147483646 w 103"/>
                <a:gd name="T19" fmla="*/ 2147483646 h 134"/>
                <a:gd name="T20" fmla="*/ 2147483646 w 103"/>
                <a:gd name="T21" fmla="*/ 2147483646 h 134"/>
                <a:gd name="T22" fmla="*/ 0 w 103"/>
                <a:gd name="T23" fmla="*/ 2147483646 h 134"/>
                <a:gd name="T24" fmla="*/ 0 w 10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16A7CE6B-1FD2-4657-B1AC-3C10556443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4020" y="6372465"/>
              <a:ext cx="91306" cy="85391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BA247B14-4E88-415D-B97A-E53AC869ED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587" y="6371356"/>
              <a:ext cx="78263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69D1A17F-6DDE-42A3-9FB7-8BCAE511A5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980" y="6372465"/>
              <a:ext cx="71741" cy="85391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0 h 134"/>
                <a:gd name="T10" fmla="*/ 2147483646 w 113"/>
                <a:gd name="T11" fmla="*/ 0 h 134"/>
                <a:gd name="T12" fmla="*/ 2147483646 w 113"/>
                <a:gd name="T13" fmla="*/ 2147483646 h 134"/>
                <a:gd name="T14" fmla="*/ 2147483646 w 113"/>
                <a:gd name="T15" fmla="*/ 2147483646 h 134"/>
                <a:gd name="T16" fmla="*/ 2147483646 w 113"/>
                <a:gd name="T17" fmla="*/ 2147483646 h 134"/>
                <a:gd name="T18" fmla="*/ 2147483646 w 113"/>
                <a:gd name="T19" fmla="*/ 2147483646 h 134"/>
                <a:gd name="T20" fmla="*/ 2147483646 w 113"/>
                <a:gd name="T21" fmla="*/ 2147483646 h 134"/>
                <a:gd name="T22" fmla="*/ 0 w 113"/>
                <a:gd name="T23" fmla="*/ 2147483646 h 134"/>
                <a:gd name="T24" fmla="*/ 0 w 11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Rectangle 20">
              <a:extLst>
                <a:ext uri="{FF2B5EF4-FFF2-40B4-BE49-F238E27FC236}">
                  <a16:creationId xmlns:a16="http://schemas.microsoft.com/office/drawing/2014/main" id="{B2BFF6C1-E0D3-4BCB-9C0F-4191027E2C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113" y="6439004"/>
              <a:ext cx="19566" cy="188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A57BCDB-D0E0-4571-A6A1-A9A119B27A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853" y="6372465"/>
              <a:ext cx="72827" cy="85391"/>
            </a:xfrm>
            <a:custGeom>
              <a:avLst/>
              <a:gdLst>
                <a:gd name="T0" fmla="*/ 0 w 114"/>
                <a:gd name="T1" fmla="*/ 0 h 134"/>
                <a:gd name="T2" fmla="*/ 2147483646 w 114"/>
                <a:gd name="T3" fmla="*/ 0 h 134"/>
                <a:gd name="T4" fmla="*/ 2147483646 w 114"/>
                <a:gd name="T5" fmla="*/ 2147483646 h 134"/>
                <a:gd name="T6" fmla="*/ 2147483646 w 114"/>
                <a:gd name="T7" fmla="*/ 2147483646 h 134"/>
                <a:gd name="T8" fmla="*/ 2147483646 w 114"/>
                <a:gd name="T9" fmla="*/ 0 h 134"/>
                <a:gd name="T10" fmla="*/ 2147483646 w 114"/>
                <a:gd name="T11" fmla="*/ 0 h 134"/>
                <a:gd name="T12" fmla="*/ 2147483646 w 114"/>
                <a:gd name="T13" fmla="*/ 2147483646 h 134"/>
                <a:gd name="T14" fmla="*/ 2147483646 w 114"/>
                <a:gd name="T15" fmla="*/ 2147483646 h 134"/>
                <a:gd name="T16" fmla="*/ 2147483646 w 114"/>
                <a:gd name="T17" fmla="*/ 2147483646 h 134"/>
                <a:gd name="T18" fmla="*/ 2147483646 w 114"/>
                <a:gd name="T19" fmla="*/ 2147483646 h 134"/>
                <a:gd name="T20" fmla="*/ 2147483646 w 114"/>
                <a:gd name="T21" fmla="*/ 2147483646 h 134"/>
                <a:gd name="T22" fmla="*/ 0 w 114"/>
                <a:gd name="T23" fmla="*/ 2147483646 h 134"/>
                <a:gd name="T24" fmla="*/ 0 w 11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E4617E68-C318-4A7A-97D8-2AE34FB60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3160" y="6372465"/>
              <a:ext cx="73915" cy="87609"/>
            </a:xfrm>
            <a:custGeom>
              <a:avLst/>
              <a:gdLst>
                <a:gd name="T0" fmla="*/ 0 w 117"/>
                <a:gd name="T1" fmla="*/ 0 h 137"/>
                <a:gd name="T2" fmla="*/ 2147483646 w 117"/>
                <a:gd name="T3" fmla="*/ 0 h 137"/>
                <a:gd name="T4" fmla="*/ 2147483646 w 117"/>
                <a:gd name="T5" fmla="*/ 2147483646 h 137"/>
                <a:gd name="T6" fmla="*/ 2147483646 w 117"/>
                <a:gd name="T7" fmla="*/ 2147483646 h 137"/>
                <a:gd name="T8" fmla="*/ 2147483646 w 117"/>
                <a:gd name="T9" fmla="*/ 2147483646 h 137"/>
                <a:gd name="T10" fmla="*/ 2147483646 w 117"/>
                <a:gd name="T11" fmla="*/ 2147483646 h 137"/>
                <a:gd name="T12" fmla="*/ 2147483646 w 117"/>
                <a:gd name="T13" fmla="*/ 2147483646 h 137"/>
                <a:gd name="T14" fmla="*/ 2147483646 w 117"/>
                <a:gd name="T15" fmla="*/ 2147483646 h 137"/>
                <a:gd name="T16" fmla="*/ 2147483646 w 117"/>
                <a:gd name="T17" fmla="*/ 2147483646 h 137"/>
                <a:gd name="T18" fmla="*/ 2147483646 w 117"/>
                <a:gd name="T19" fmla="*/ 2147483646 h 137"/>
                <a:gd name="T20" fmla="*/ 2147483646 w 117"/>
                <a:gd name="T21" fmla="*/ 2147483646 h 137"/>
                <a:gd name="T22" fmla="*/ 2147483646 w 117"/>
                <a:gd name="T23" fmla="*/ 0 h 137"/>
                <a:gd name="T24" fmla="*/ 2147483646 w 117"/>
                <a:gd name="T25" fmla="*/ 0 h 137"/>
                <a:gd name="T26" fmla="*/ 2147483646 w 117"/>
                <a:gd name="T27" fmla="*/ 2147483646 h 137"/>
                <a:gd name="T28" fmla="*/ 2147483646 w 117"/>
                <a:gd name="T29" fmla="*/ 2147483646 h 137"/>
                <a:gd name="T30" fmla="*/ 2147483646 w 117"/>
                <a:gd name="T31" fmla="*/ 2147483646 h 137"/>
                <a:gd name="T32" fmla="*/ 2147483646 w 117"/>
                <a:gd name="T33" fmla="*/ 2147483646 h 137"/>
                <a:gd name="T34" fmla="*/ 2147483646 w 117"/>
                <a:gd name="T35" fmla="*/ 2147483646 h 137"/>
                <a:gd name="T36" fmla="*/ 2147483646 w 117"/>
                <a:gd name="T37" fmla="*/ 2147483646 h 137"/>
                <a:gd name="T38" fmla="*/ 2147483646 w 117"/>
                <a:gd name="T39" fmla="*/ 2147483646 h 137"/>
                <a:gd name="T40" fmla="*/ 2147483646 w 117"/>
                <a:gd name="T41" fmla="*/ 2147483646 h 137"/>
                <a:gd name="T42" fmla="*/ 2147483646 w 117"/>
                <a:gd name="T43" fmla="*/ 2147483646 h 137"/>
                <a:gd name="T44" fmla="*/ 2147483646 w 117"/>
                <a:gd name="T45" fmla="*/ 2147483646 h 137"/>
                <a:gd name="T46" fmla="*/ 2147483646 w 117"/>
                <a:gd name="T47" fmla="*/ 2147483646 h 137"/>
                <a:gd name="T48" fmla="*/ 2147483646 w 117"/>
                <a:gd name="T49" fmla="*/ 2147483646 h 137"/>
                <a:gd name="T50" fmla="*/ 0 w 117"/>
                <a:gd name="T51" fmla="*/ 2147483646 h 137"/>
                <a:gd name="T52" fmla="*/ 0 w 117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003496A-9312-4BD5-B65D-447F54617F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552" y="6372465"/>
              <a:ext cx="85872" cy="85391"/>
            </a:xfrm>
            <a:custGeom>
              <a:avLst/>
              <a:gdLst>
                <a:gd name="T0" fmla="*/ 0 w 135"/>
                <a:gd name="T1" fmla="*/ 0 h 134"/>
                <a:gd name="T2" fmla="*/ 2147483646 w 135"/>
                <a:gd name="T3" fmla="*/ 0 h 134"/>
                <a:gd name="T4" fmla="*/ 2147483646 w 135"/>
                <a:gd name="T5" fmla="*/ 2147483646 h 134"/>
                <a:gd name="T6" fmla="*/ 2147483646 w 135"/>
                <a:gd name="T7" fmla="*/ 0 h 134"/>
                <a:gd name="T8" fmla="*/ 2147483646 w 135"/>
                <a:gd name="T9" fmla="*/ 0 h 134"/>
                <a:gd name="T10" fmla="*/ 2147483646 w 135"/>
                <a:gd name="T11" fmla="*/ 2147483646 h 134"/>
                <a:gd name="T12" fmla="*/ 2147483646 w 135"/>
                <a:gd name="T13" fmla="*/ 2147483646 h 134"/>
                <a:gd name="T14" fmla="*/ 2147483646 w 135"/>
                <a:gd name="T15" fmla="*/ 2147483646 h 134"/>
                <a:gd name="T16" fmla="*/ 2147483646 w 135"/>
                <a:gd name="T17" fmla="*/ 2147483646 h 134"/>
                <a:gd name="T18" fmla="*/ 2147483646 w 135"/>
                <a:gd name="T19" fmla="*/ 2147483646 h 134"/>
                <a:gd name="T20" fmla="*/ 2147483646 w 135"/>
                <a:gd name="T21" fmla="*/ 2147483646 h 134"/>
                <a:gd name="T22" fmla="*/ 2147483646 w 135"/>
                <a:gd name="T23" fmla="*/ 2147483646 h 134"/>
                <a:gd name="T24" fmla="*/ 0 w 135"/>
                <a:gd name="T25" fmla="*/ 2147483646 h 134"/>
                <a:gd name="T26" fmla="*/ 0 w 135"/>
                <a:gd name="T27" fmla="*/ 0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C430ECFC-A348-4F87-BAD6-2DAA8DF00A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381" y="6372465"/>
              <a:ext cx="91306" cy="85391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37F7D3B9-E52A-4119-B060-09F33C5EB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44" y="6372465"/>
              <a:ext cx="76089" cy="85391"/>
            </a:xfrm>
            <a:custGeom>
              <a:avLst/>
              <a:gdLst>
                <a:gd name="T0" fmla="*/ 0 w 120"/>
                <a:gd name="T1" fmla="*/ 0 h 134"/>
                <a:gd name="T2" fmla="*/ 2147483646 w 120"/>
                <a:gd name="T3" fmla="*/ 0 h 134"/>
                <a:gd name="T4" fmla="*/ 2147483646 w 120"/>
                <a:gd name="T5" fmla="*/ 2147483646 h 134"/>
                <a:gd name="T6" fmla="*/ 2147483646 w 120"/>
                <a:gd name="T7" fmla="*/ 0 h 134"/>
                <a:gd name="T8" fmla="*/ 2147483646 w 120"/>
                <a:gd name="T9" fmla="*/ 0 h 134"/>
                <a:gd name="T10" fmla="*/ 2147483646 w 120"/>
                <a:gd name="T11" fmla="*/ 2147483646 h 134"/>
                <a:gd name="T12" fmla="*/ 2147483646 w 120"/>
                <a:gd name="T13" fmla="*/ 2147483646 h 134"/>
                <a:gd name="T14" fmla="*/ 2147483646 w 120"/>
                <a:gd name="T15" fmla="*/ 2147483646 h 134"/>
                <a:gd name="T16" fmla="*/ 2147483646 w 120"/>
                <a:gd name="T17" fmla="*/ 2147483646 h 134"/>
                <a:gd name="T18" fmla="*/ 0 w 120"/>
                <a:gd name="T19" fmla="*/ 2147483646 h 134"/>
                <a:gd name="T20" fmla="*/ 0 w 120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3C9404E1-8901-4DC0-BA14-2A20F4D967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560" y="6372465"/>
              <a:ext cx="72827" cy="85391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2147483646 h 134"/>
                <a:gd name="T10" fmla="*/ 2147483646 w 113"/>
                <a:gd name="T11" fmla="*/ 2147483646 h 134"/>
                <a:gd name="T12" fmla="*/ 2147483646 w 113"/>
                <a:gd name="T13" fmla="*/ 2147483646 h 134"/>
                <a:gd name="T14" fmla="*/ 0 w 113"/>
                <a:gd name="T15" fmla="*/ 2147483646 h 134"/>
                <a:gd name="T16" fmla="*/ 0 w 113"/>
                <a:gd name="T17" fmla="*/ 0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FABEDE24-0755-4714-A4D5-403D103D17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7735" y="6371356"/>
              <a:ext cx="91306" cy="88718"/>
            </a:xfrm>
            <a:custGeom>
              <a:avLst/>
              <a:gdLst>
                <a:gd name="T0" fmla="*/ 2147483646 w 143"/>
                <a:gd name="T1" fmla="*/ 2147483646 h 139"/>
                <a:gd name="T2" fmla="*/ 2147483646 w 143"/>
                <a:gd name="T3" fmla="*/ 2147483646 h 139"/>
                <a:gd name="T4" fmla="*/ 2147483646 w 143"/>
                <a:gd name="T5" fmla="*/ 2147483646 h 139"/>
                <a:gd name="T6" fmla="*/ 2147483646 w 143"/>
                <a:gd name="T7" fmla="*/ 2147483646 h 139"/>
                <a:gd name="T8" fmla="*/ 2147483646 w 143"/>
                <a:gd name="T9" fmla="*/ 2147483646 h 139"/>
                <a:gd name="T10" fmla="*/ 2147483646 w 143"/>
                <a:gd name="T11" fmla="*/ 2147483646 h 139"/>
                <a:gd name="T12" fmla="*/ 2147483646 w 143"/>
                <a:gd name="T13" fmla="*/ 2147483646 h 139"/>
                <a:gd name="T14" fmla="*/ 2147483646 w 143"/>
                <a:gd name="T15" fmla="*/ 2147483646 h 139"/>
                <a:gd name="T16" fmla="*/ 2147483646 w 143"/>
                <a:gd name="T17" fmla="*/ 2147483646 h 139"/>
                <a:gd name="T18" fmla="*/ 2147483646 w 143"/>
                <a:gd name="T19" fmla="*/ 2147483646 h 139"/>
                <a:gd name="T20" fmla="*/ 2147483646 w 143"/>
                <a:gd name="T21" fmla="*/ 2147483646 h 139"/>
                <a:gd name="T22" fmla="*/ 2147483646 w 143"/>
                <a:gd name="T23" fmla="*/ 2147483646 h 139"/>
                <a:gd name="T24" fmla="*/ 2147483646 w 143"/>
                <a:gd name="T25" fmla="*/ 2147483646 h 139"/>
                <a:gd name="T26" fmla="*/ 2147483646 w 143"/>
                <a:gd name="T27" fmla="*/ 2147483646 h 139"/>
                <a:gd name="T28" fmla="*/ 2147483646 w 143"/>
                <a:gd name="T29" fmla="*/ 2147483646 h 139"/>
                <a:gd name="T30" fmla="*/ 2147483646 w 143"/>
                <a:gd name="T31" fmla="*/ 2147483646 h 139"/>
                <a:gd name="T32" fmla="*/ 2147483646 w 143"/>
                <a:gd name="T33" fmla="*/ 2147483646 h 139"/>
                <a:gd name="T34" fmla="*/ 2147483646 w 143"/>
                <a:gd name="T35" fmla="*/ 2147483646 h 139"/>
                <a:gd name="T36" fmla="*/ 2147483646 w 143"/>
                <a:gd name="T37" fmla="*/ 2147483646 h 139"/>
                <a:gd name="T38" fmla="*/ 2147483646 w 143"/>
                <a:gd name="T39" fmla="*/ 2147483646 h 139"/>
                <a:gd name="T40" fmla="*/ 2147483646 w 143"/>
                <a:gd name="T41" fmla="*/ 2147483646 h 139"/>
                <a:gd name="T42" fmla="*/ 2147483646 w 143"/>
                <a:gd name="T43" fmla="*/ 2147483646 h 139"/>
                <a:gd name="T44" fmla="*/ 2147483646 w 143"/>
                <a:gd name="T45" fmla="*/ 2147483646 h 139"/>
                <a:gd name="T46" fmla="*/ 2147483646 w 143"/>
                <a:gd name="T47" fmla="*/ 0 h 139"/>
                <a:gd name="T48" fmla="*/ 2147483646 w 143"/>
                <a:gd name="T49" fmla="*/ 2147483646 h 139"/>
                <a:gd name="T50" fmla="*/ 2147483646 w 143"/>
                <a:gd name="T51" fmla="*/ 2147483646 h 139"/>
                <a:gd name="T52" fmla="*/ 2147483646 w 143"/>
                <a:gd name="T53" fmla="*/ 2147483646 h 139"/>
                <a:gd name="T54" fmla="*/ 2147483646 w 143"/>
                <a:gd name="T55" fmla="*/ 2147483646 h 139"/>
                <a:gd name="T56" fmla="*/ 2147483646 w 143"/>
                <a:gd name="T57" fmla="*/ 2147483646 h 139"/>
                <a:gd name="T58" fmla="*/ 2147483646 w 143"/>
                <a:gd name="T59" fmla="*/ 2147483646 h 139"/>
                <a:gd name="T60" fmla="*/ 2147483646 w 143"/>
                <a:gd name="T61" fmla="*/ 2147483646 h 139"/>
                <a:gd name="T62" fmla="*/ 2147483646 w 143"/>
                <a:gd name="T63" fmla="*/ 2147483646 h 139"/>
                <a:gd name="T64" fmla="*/ 2147483646 w 143"/>
                <a:gd name="T65" fmla="*/ 2147483646 h 139"/>
                <a:gd name="T66" fmla="*/ 2147483646 w 143"/>
                <a:gd name="T67" fmla="*/ 2147483646 h 139"/>
                <a:gd name="T68" fmla="*/ 2147483646 w 143"/>
                <a:gd name="T69" fmla="*/ 2147483646 h 139"/>
                <a:gd name="T70" fmla="*/ 2147483646 w 143"/>
                <a:gd name="T71" fmla="*/ 2147483646 h 139"/>
                <a:gd name="T72" fmla="*/ 2147483646 w 143"/>
                <a:gd name="T73" fmla="*/ 2147483646 h 139"/>
                <a:gd name="T74" fmla="*/ 2147483646 w 143"/>
                <a:gd name="T75" fmla="*/ 2147483646 h 139"/>
                <a:gd name="T76" fmla="*/ 2147483646 w 143"/>
                <a:gd name="T77" fmla="*/ 2147483646 h 139"/>
                <a:gd name="T78" fmla="*/ 2147483646 w 143"/>
                <a:gd name="T79" fmla="*/ 2147483646 h 139"/>
                <a:gd name="T80" fmla="*/ 2147483646 w 143"/>
                <a:gd name="T81" fmla="*/ 2147483646 h 139"/>
                <a:gd name="T82" fmla="*/ 2147483646 w 143"/>
                <a:gd name="T83" fmla="*/ 2147483646 h 139"/>
                <a:gd name="T84" fmla="*/ 0 w 143"/>
                <a:gd name="T85" fmla="*/ 2147483646 h 139"/>
                <a:gd name="T86" fmla="*/ 0 w 143"/>
                <a:gd name="T87" fmla="*/ 2147483646 h 139"/>
                <a:gd name="T88" fmla="*/ 2147483646 w 143"/>
                <a:gd name="T89" fmla="*/ 2147483646 h 139"/>
                <a:gd name="T90" fmla="*/ 2147483646 w 143"/>
                <a:gd name="T91" fmla="*/ 2147483646 h 139"/>
                <a:gd name="T92" fmla="*/ 2147483646 w 143"/>
                <a:gd name="T93" fmla="*/ 2147483646 h 139"/>
                <a:gd name="T94" fmla="*/ 2147483646 w 143"/>
                <a:gd name="T95" fmla="*/ 2147483646 h 139"/>
                <a:gd name="T96" fmla="*/ 2147483646 w 143"/>
                <a:gd name="T97" fmla="*/ 2147483646 h 139"/>
                <a:gd name="T98" fmla="*/ 2147483646 w 143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943738B-452B-4359-9AC7-D5C0E74E3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172" y="6372465"/>
              <a:ext cx="76089" cy="87609"/>
            </a:xfrm>
            <a:custGeom>
              <a:avLst/>
              <a:gdLst>
                <a:gd name="T0" fmla="*/ 0 w 118"/>
                <a:gd name="T1" fmla="*/ 0 h 137"/>
                <a:gd name="T2" fmla="*/ 2147483646 w 118"/>
                <a:gd name="T3" fmla="*/ 0 h 137"/>
                <a:gd name="T4" fmla="*/ 2147483646 w 118"/>
                <a:gd name="T5" fmla="*/ 2147483646 h 137"/>
                <a:gd name="T6" fmla="*/ 2147483646 w 118"/>
                <a:gd name="T7" fmla="*/ 2147483646 h 137"/>
                <a:gd name="T8" fmla="*/ 2147483646 w 118"/>
                <a:gd name="T9" fmla="*/ 2147483646 h 137"/>
                <a:gd name="T10" fmla="*/ 2147483646 w 118"/>
                <a:gd name="T11" fmla="*/ 2147483646 h 137"/>
                <a:gd name="T12" fmla="*/ 2147483646 w 118"/>
                <a:gd name="T13" fmla="*/ 2147483646 h 137"/>
                <a:gd name="T14" fmla="*/ 2147483646 w 118"/>
                <a:gd name="T15" fmla="*/ 2147483646 h 137"/>
                <a:gd name="T16" fmla="*/ 2147483646 w 118"/>
                <a:gd name="T17" fmla="*/ 2147483646 h 137"/>
                <a:gd name="T18" fmla="*/ 2147483646 w 118"/>
                <a:gd name="T19" fmla="*/ 2147483646 h 137"/>
                <a:gd name="T20" fmla="*/ 2147483646 w 118"/>
                <a:gd name="T21" fmla="*/ 2147483646 h 137"/>
                <a:gd name="T22" fmla="*/ 2147483646 w 118"/>
                <a:gd name="T23" fmla="*/ 0 h 137"/>
                <a:gd name="T24" fmla="*/ 2147483646 w 118"/>
                <a:gd name="T25" fmla="*/ 0 h 137"/>
                <a:gd name="T26" fmla="*/ 2147483646 w 118"/>
                <a:gd name="T27" fmla="*/ 2147483646 h 137"/>
                <a:gd name="T28" fmla="*/ 2147483646 w 118"/>
                <a:gd name="T29" fmla="*/ 2147483646 h 137"/>
                <a:gd name="T30" fmla="*/ 2147483646 w 118"/>
                <a:gd name="T31" fmla="*/ 2147483646 h 137"/>
                <a:gd name="T32" fmla="*/ 2147483646 w 118"/>
                <a:gd name="T33" fmla="*/ 2147483646 h 137"/>
                <a:gd name="T34" fmla="*/ 2147483646 w 118"/>
                <a:gd name="T35" fmla="*/ 2147483646 h 137"/>
                <a:gd name="T36" fmla="*/ 2147483646 w 118"/>
                <a:gd name="T37" fmla="*/ 2147483646 h 137"/>
                <a:gd name="T38" fmla="*/ 2147483646 w 118"/>
                <a:gd name="T39" fmla="*/ 2147483646 h 137"/>
                <a:gd name="T40" fmla="*/ 2147483646 w 118"/>
                <a:gd name="T41" fmla="*/ 2147483646 h 137"/>
                <a:gd name="T42" fmla="*/ 2147483646 w 118"/>
                <a:gd name="T43" fmla="*/ 2147483646 h 137"/>
                <a:gd name="T44" fmla="*/ 2147483646 w 118"/>
                <a:gd name="T45" fmla="*/ 2147483646 h 137"/>
                <a:gd name="T46" fmla="*/ 2147483646 w 118"/>
                <a:gd name="T47" fmla="*/ 2147483646 h 137"/>
                <a:gd name="T48" fmla="*/ 2147483646 w 118"/>
                <a:gd name="T49" fmla="*/ 2147483646 h 137"/>
                <a:gd name="T50" fmla="*/ 0 w 118"/>
                <a:gd name="T51" fmla="*/ 2147483646 h 137"/>
                <a:gd name="T52" fmla="*/ 0 w 118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DED5D7C8-8961-4918-944B-5A63CC97C0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305" y="6371356"/>
              <a:ext cx="79349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CEE8C58F-1718-470B-9F5A-905A254409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785" y="6372465"/>
              <a:ext cx="72827" cy="85391"/>
            </a:xfrm>
            <a:custGeom>
              <a:avLst/>
              <a:gdLst>
                <a:gd name="T0" fmla="*/ 0 w 115"/>
                <a:gd name="T1" fmla="*/ 0 h 134"/>
                <a:gd name="T2" fmla="*/ 2147483646 w 115"/>
                <a:gd name="T3" fmla="*/ 0 h 134"/>
                <a:gd name="T4" fmla="*/ 2147483646 w 115"/>
                <a:gd name="T5" fmla="*/ 2147483646 h 134"/>
                <a:gd name="T6" fmla="*/ 2147483646 w 115"/>
                <a:gd name="T7" fmla="*/ 2147483646 h 134"/>
                <a:gd name="T8" fmla="*/ 2147483646 w 115"/>
                <a:gd name="T9" fmla="*/ 0 h 134"/>
                <a:gd name="T10" fmla="*/ 2147483646 w 115"/>
                <a:gd name="T11" fmla="*/ 0 h 134"/>
                <a:gd name="T12" fmla="*/ 2147483646 w 115"/>
                <a:gd name="T13" fmla="*/ 2147483646 h 134"/>
                <a:gd name="T14" fmla="*/ 2147483646 w 115"/>
                <a:gd name="T15" fmla="*/ 2147483646 h 134"/>
                <a:gd name="T16" fmla="*/ 2147483646 w 115"/>
                <a:gd name="T17" fmla="*/ 2147483646 h 134"/>
                <a:gd name="T18" fmla="*/ 2147483646 w 115"/>
                <a:gd name="T19" fmla="*/ 2147483646 h 134"/>
                <a:gd name="T20" fmla="*/ 2147483646 w 115"/>
                <a:gd name="T21" fmla="*/ 2147483646 h 134"/>
                <a:gd name="T22" fmla="*/ 0 w 115"/>
                <a:gd name="T23" fmla="*/ 2147483646 h 134"/>
                <a:gd name="T24" fmla="*/ 0 w 115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Rectangle 31">
              <a:extLst>
                <a:ext uri="{FF2B5EF4-FFF2-40B4-BE49-F238E27FC236}">
                  <a16:creationId xmlns:a16="http://schemas.microsoft.com/office/drawing/2014/main" id="{3A351F20-C94E-45A0-91E6-8E4CAF24C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4917" y="6439004"/>
              <a:ext cx="19566" cy="18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7478BF4-6FC3-482F-8825-DE867E22B594}"/>
              </a:ext>
            </a:extLst>
          </p:cNvPr>
          <p:cNvSpPr/>
          <p:nvPr/>
        </p:nvSpPr>
        <p:spPr>
          <a:xfrm rot="1487982">
            <a:off x="8673982" y="991467"/>
            <a:ext cx="4417586" cy="17954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Parallelogram 64">
            <a:extLst>
              <a:ext uri="{FF2B5EF4-FFF2-40B4-BE49-F238E27FC236}">
                <a16:creationId xmlns:a16="http://schemas.microsoft.com/office/drawing/2014/main" id="{CDF48E87-5622-4819-8037-4C9A2361E6BF}"/>
              </a:ext>
            </a:extLst>
          </p:cNvPr>
          <p:cNvSpPr/>
          <p:nvPr/>
        </p:nvSpPr>
        <p:spPr>
          <a:xfrm>
            <a:off x="8501888" y="-32386"/>
            <a:ext cx="4535488" cy="1800225"/>
          </a:xfrm>
          <a:prstGeom prst="parallelogram">
            <a:avLst>
              <a:gd name="adj" fmla="val 19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43010E17-CB59-4103-910E-08525054F2A3}"/>
              </a:ext>
            </a:extLst>
          </p:cNvPr>
          <p:cNvSpPr txBox="1">
            <a:spLocks/>
          </p:cNvSpPr>
          <p:nvPr/>
        </p:nvSpPr>
        <p:spPr>
          <a:xfrm>
            <a:off x="9221199" y="318277"/>
            <a:ext cx="2592288" cy="122413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AU" sz="3200" b="1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WHILST ABROAD</a:t>
            </a:r>
          </a:p>
        </p:txBody>
      </p:sp>
      <p:sp>
        <p:nvSpPr>
          <p:cNvPr id="85" name="Text Placeholder 33">
            <a:extLst>
              <a:ext uri="{FF2B5EF4-FFF2-40B4-BE49-F238E27FC236}">
                <a16:creationId xmlns:a16="http://schemas.microsoft.com/office/drawing/2014/main" id="{3E51232A-3698-4688-B755-43B1798531AD}"/>
              </a:ext>
            </a:extLst>
          </p:cNvPr>
          <p:cNvSpPr txBox="1">
            <a:spLocks/>
          </p:cNvSpPr>
          <p:nvPr/>
        </p:nvSpPr>
        <p:spPr>
          <a:xfrm>
            <a:off x="4866381" y="6092021"/>
            <a:ext cx="522320" cy="41098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1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473B5-2E92-433E-8682-C3C8465A4D7E}"/>
              </a:ext>
            </a:extLst>
          </p:cNvPr>
          <p:cNvGrpSpPr/>
          <p:nvPr/>
        </p:nvGrpSpPr>
        <p:grpSpPr>
          <a:xfrm>
            <a:off x="681643" y="2614598"/>
            <a:ext cx="10548764" cy="3501555"/>
            <a:chOff x="1007434" y="3032319"/>
            <a:chExt cx="10548764" cy="3501555"/>
          </a:xfrm>
        </p:grpSpPr>
        <p:sp>
          <p:nvSpPr>
            <p:cNvPr id="86" name="TextBox 10">
              <a:extLst>
                <a:ext uri="{FF2B5EF4-FFF2-40B4-BE49-F238E27FC236}">
                  <a16:creationId xmlns:a16="http://schemas.microsoft.com/office/drawing/2014/main" id="{662DAB19-86C7-437F-995C-C02F19A08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7463" y="4288771"/>
              <a:ext cx="1414113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3276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Travelling through time zones </a:t>
              </a:r>
              <a:br>
                <a:rPr kumimoji="0" lang="en-A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3276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en-A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3276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– ‘jetlag’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276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7" name="TextBox 28">
              <a:extLst>
                <a:ext uri="{FF2B5EF4-FFF2-40B4-BE49-F238E27FC236}">
                  <a16:creationId xmlns:a16="http://schemas.microsoft.com/office/drawing/2014/main" id="{3D292AA0-0B96-4A4B-861C-408270FF1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0670" y="4310547"/>
              <a:ext cx="1395984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3276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Lack of work-life </a:t>
              </a:r>
              <a:br>
                <a:rPr kumimoji="0" lang="en-A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3276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en-A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3276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balance or </a:t>
              </a:r>
              <a:br>
                <a:rPr kumimoji="0" lang="en-A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3276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en-A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3276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work load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276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8" name="TextBox 29">
              <a:extLst>
                <a:ext uri="{FF2B5EF4-FFF2-40B4-BE49-F238E27FC236}">
                  <a16:creationId xmlns:a16="http://schemas.microsoft.com/office/drawing/2014/main" id="{B2BAC472-55F9-4704-8CEA-BCEE48409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9337" y="4322030"/>
              <a:ext cx="112092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3276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Poor sleep </a:t>
              </a:r>
              <a:br>
                <a:rPr kumimoji="0" lang="en-A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3276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en-A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3276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and diet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276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TextBox 30">
              <a:extLst>
                <a:ext uri="{FF2B5EF4-FFF2-40B4-BE49-F238E27FC236}">
                  <a16:creationId xmlns:a16="http://schemas.microsoft.com/office/drawing/2014/main" id="{220E8F5C-019C-458A-B2DF-5225B74EC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2087" y="4345239"/>
              <a:ext cx="1881265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3276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Isolation, disconnected from support, being far away from home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276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45E233C-6308-4968-B201-A635EF1E611F}"/>
                </a:ext>
              </a:extLst>
            </p:cNvPr>
            <p:cNvGrpSpPr/>
            <p:nvPr/>
          </p:nvGrpSpPr>
          <p:grpSpPr>
            <a:xfrm>
              <a:off x="2092036" y="3032319"/>
              <a:ext cx="8452702" cy="1150437"/>
              <a:chOff x="1343472" y="2323434"/>
              <a:chExt cx="9505056" cy="129366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91" name="Group 5">
                <a:extLst>
                  <a:ext uri="{FF2B5EF4-FFF2-40B4-BE49-F238E27FC236}">
                    <a16:creationId xmlns:a16="http://schemas.microsoft.com/office/drawing/2014/main" id="{61281F5A-2D45-4E87-A6FA-D5A9D2BFE0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4617" y="2339602"/>
                <a:ext cx="1260475" cy="1260475"/>
                <a:chOff x="304470" y="3565840"/>
                <a:chExt cx="1361356" cy="1360800"/>
              </a:xfrm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8F4A65DF-EB63-437C-8A82-6B21849812BD}"/>
                    </a:ext>
                  </a:extLst>
                </p:cNvPr>
                <p:cNvSpPr/>
                <p:nvPr/>
              </p:nvSpPr>
              <p:spPr>
                <a:xfrm>
                  <a:off x="304470" y="3565840"/>
                  <a:ext cx="1361356" cy="1360800"/>
                </a:xfrm>
                <a:prstGeom prst="ellipse">
                  <a:avLst/>
                </a:prstGeom>
                <a:solidFill>
                  <a:srgbClr val="D1D7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05" name="Picture 4" descr="C:\Users\Clairissa.Antczak\Desktop\g16.png">
                  <a:extLst>
                    <a:ext uri="{FF2B5EF4-FFF2-40B4-BE49-F238E27FC236}">
                      <a16:creationId xmlns:a16="http://schemas.microsoft.com/office/drawing/2014/main" id="{06A9F0C6-D65E-4B60-BD64-8C90E55870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clrChange>
                    <a:clrFrom>
                      <a:srgbClr val="C6CED4"/>
                    </a:clrFrom>
                    <a:clrTo>
                      <a:srgbClr val="C6CED4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375" y="3789040"/>
                  <a:ext cx="890016" cy="914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" name="Group 9">
                <a:extLst>
                  <a:ext uri="{FF2B5EF4-FFF2-40B4-BE49-F238E27FC236}">
                    <a16:creationId xmlns:a16="http://schemas.microsoft.com/office/drawing/2014/main" id="{2BAA8A41-8B55-4B41-BC1D-4B065143BD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88053" y="2356624"/>
                <a:ext cx="1260475" cy="1260475"/>
                <a:chOff x="7604471" y="5229200"/>
                <a:chExt cx="1361356" cy="1360800"/>
              </a:xfrm>
            </p:grpSpPr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451BEE1B-1F8C-437C-A0C3-A6F7A1D304DE}"/>
                    </a:ext>
                  </a:extLst>
                </p:cNvPr>
                <p:cNvSpPr/>
                <p:nvPr/>
              </p:nvSpPr>
              <p:spPr>
                <a:xfrm>
                  <a:off x="7604471" y="5229200"/>
                  <a:ext cx="1361356" cy="1360800"/>
                </a:xfrm>
                <a:prstGeom prst="ellipse">
                  <a:avLst/>
                </a:prstGeom>
                <a:solidFill>
                  <a:srgbClr val="C6CE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03" name="Picture 9" descr="C:\Users\Clairissa.Antczak\Desktop\g17.png">
                  <a:extLst>
                    <a:ext uri="{FF2B5EF4-FFF2-40B4-BE49-F238E27FC236}">
                      <a16:creationId xmlns:a16="http://schemas.microsoft.com/office/drawing/2014/main" id="{A6D9E37D-770F-43E5-90CD-B163046DC8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6828" y="5452400"/>
                  <a:ext cx="850606" cy="880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3" name="Group 8">
                <a:extLst>
                  <a:ext uri="{FF2B5EF4-FFF2-40B4-BE49-F238E27FC236}">
                    <a16:creationId xmlns:a16="http://schemas.microsoft.com/office/drawing/2014/main" id="{B136F497-6A52-4C67-806F-0BDE6ED2C5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65762" y="2323434"/>
                <a:ext cx="1260475" cy="1260475"/>
                <a:chOff x="5965262" y="5059362"/>
                <a:chExt cx="1361356" cy="1360800"/>
              </a:xfrm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CF57090D-57FE-4A51-9722-E5E59563508A}"/>
                    </a:ext>
                  </a:extLst>
                </p:cNvPr>
                <p:cNvSpPr/>
                <p:nvPr/>
              </p:nvSpPr>
              <p:spPr>
                <a:xfrm>
                  <a:off x="5965262" y="5059362"/>
                  <a:ext cx="1361356" cy="1360800"/>
                </a:xfrm>
                <a:prstGeom prst="ellipse">
                  <a:avLst/>
                </a:prstGeom>
                <a:solidFill>
                  <a:srgbClr val="C6CE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01" name="Picture 10" descr="C:\Users\Clairissa.Antczak\Desktop\g18.png">
                  <a:extLst>
                    <a:ext uri="{FF2B5EF4-FFF2-40B4-BE49-F238E27FC236}">
                      <a16:creationId xmlns:a16="http://schemas.microsoft.com/office/drawing/2014/main" id="{F922EA6D-AD0E-40BA-95DA-AE0C44B133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26103" y="5330849"/>
                  <a:ext cx="966177" cy="8322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4" name="Group 6">
                <a:extLst>
                  <a:ext uri="{FF2B5EF4-FFF2-40B4-BE49-F238E27FC236}">
                    <a16:creationId xmlns:a16="http://schemas.microsoft.com/office/drawing/2014/main" id="{54E23945-875A-4AC8-AC8A-296C93722F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3472" y="2329891"/>
                <a:ext cx="1260475" cy="1260475"/>
                <a:chOff x="2233900" y="5114606"/>
                <a:chExt cx="1361356" cy="1360800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E4E56300-19C4-49A2-A391-41294C7A9C8D}"/>
                    </a:ext>
                  </a:extLst>
                </p:cNvPr>
                <p:cNvSpPr/>
                <p:nvPr/>
              </p:nvSpPr>
              <p:spPr>
                <a:xfrm>
                  <a:off x="2233900" y="5114606"/>
                  <a:ext cx="1361356" cy="1360800"/>
                </a:xfrm>
                <a:prstGeom prst="ellipse">
                  <a:avLst/>
                </a:prstGeom>
                <a:solidFill>
                  <a:srgbClr val="C6CE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99" name="Picture 12" descr="C:\Users\Clairissa.Antczak\Desktop\g20.png">
                  <a:extLst>
                    <a:ext uri="{FF2B5EF4-FFF2-40B4-BE49-F238E27FC236}">
                      <a16:creationId xmlns:a16="http://schemas.microsoft.com/office/drawing/2014/main" id="{FF7A9664-BA17-4406-872D-C8DAB995A7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1127" y="5330849"/>
                  <a:ext cx="846902" cy="9283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5" name="Group 27">
                <a:extLst>
                  <a:ext uri="{FF2B5EF4-FFF2-40B4-BE49-F238E27FC236}">
                    <a16:creationId xmlns:a16="http://schemas.microsoft.com/office/drawing/2014/main" id="{6C16417D-69DB-4FB2-BB0E-DD430A1C03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26907" y="2358210"/>
                <a:ext cx="1260475" cy="1258888"/>
                <a:chOff x="3980222" y="5229200"/>
                <a:chExt cx="1361356" cy="1360800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774C5F2E-8286-4B84-BACF-C8C3FFFC182C}"/>
                    </a:ext>
                  </a:extLst>
                </p:cNvPr>
                <p:cNvSpPr/>
                <p:nvPr/>
              </p:nvSpPr>
              <p:spPr>
                <a:xfrm>
                  <a:off x="3980222" y="5229200"/>
                  <a:ext cx="1361356" cy="1360800"/>
                </a:xfrm>
                <a:prstGeom prst="ellipse">
                  <a:avLst/>
                </a:prstGeom>
                <a:solidFill>
                  <a:srgbClr val="C6CE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97" name="Picture 11" descr="C:\Users\Clairissa.Antczak\Desktop\g21.png">
                  <a:extLst>
                    <a:ext uri="{FF2B5EF4-FFF2-40B4-BE49-F238E27FC236}">
                      <a16:creationId xmlns:a16="http://schemas.microsoft.com/office/drawing/2014/main" id="{0A157737-44E1-4B9E-9CA2-E69C27460B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158" y="5452400"/>
                  <a:ext cx="909483" cy="880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6" name="TextBox 35">
              <a:extLst>
                <a:ext uri="{FF2B5EF4-FFF2-40B4-BE49-F238E27FC236}">
                  <a16:creationId xmlns:a16="http://schemas.microsoft.com/office/drawing/2014/main" id="{011681BD-4C02-4980-B3D0-F8CDB4FEA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0059" y="4341678"/>
              <a:ext cx="1718805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3276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Organisational </a:t>
              </a:r>
              <a:br>
                <a:rPr kumimoji="0" lang="en-A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3276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en-A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3276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structure and </a:t>
              </a:r>
              <a:br>
                <a:rPr kumimoji="0" lang="en-A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3276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en-A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3276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culture change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276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DCD7EEE-AAC3-46BE-90BA-47C427FE2D4D}"/>
                </a:ext>
              </a:extLst>
            </p:cNvPr>
            <p:cNvSpPr/>
            <p:nvPr/>
          </p:nvSpPr>
          <p:spPr>
            <a:xfrm>
              <a:off x="1007434" y="5112143"/>
              <a:ext cx="3357952" cy="1413000"/>
            </a:xfrm>
            <a:prstGeom prst="rect">
              <a:avLst/>
            </a:prstGeom>
            <a:solidFill>
              <a:srgbClr val="232762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A27DFF8-665F-4CA2-BA82-94603307F79C}"/>
                </a:ext>
              </a:extLst>
            </p:cNvPr>
            <p:cNvGrpSpPr/>
            <p:nvPr/>
          </p:nvGrpSpPr>
          <p:grpSpPr>
            <a:xfrm>
              <a:off x="1314198" y="5297773"/>
              <a:ext cx="2857243" cy="1046440"/>
              <a:chOff x="1255245" y="9760801"/>
              <a:chExt cx="4575573" cy="1464903"/>
            </a:xfrm>
          </p:grpSpPr>
          <p:sp>
            <p:nvSpPr>
              <p:cNvPr id="109" name="Text Placeholder 33">
                <a:extLst>
                  <a:ext uri="{FF2B5EF4-FFF2-40B4-BE49-F238E27FC236}">
                    <a16:creationId xmlns:a16="http://schemas.microsoft.com/office/drawing/2014/main" id="{55F70B6D-99DB-4858-9CA3-D29822F0E3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5245" y="9862493"/>
                <a:ext cx="1044639" cy="821975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AU" sz="3151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820F"/>
                    </a:solidFill>
                    <a:effectLst/>
                    <a:uLnTx/>
                    <a:uFillTx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rPr>
                  <a:t>01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DB5D2B9C-0EC9-4B7E-9476-85678BF47E9F}"/>
                  </a:ext>
                </a:extLst>
              </p:cNvPr>
              <p:cNvSpPr txBox="1"/>
              <p:nvPr/>
            </p:nvSpPr>
            <p:spPr>
              <a:xfrm>
                <a:off x="2394157" y="9760801"/>
                <a:ext cx="3436661" cy="1464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820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EMOTIONAL SUPPORT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Consistent and globally delivered emotional support through International SOS Assistance Centers</a:t>
                </a:r>
                <a:endParaRPr kumimoji="0" lang="en-AU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C437919-5DF5-4751-9DA8-8B7441606ACD}"/>
                </a:ext>
              </a:extLst>
            </p:cNvPr>
            <p:cNvCxnSpPr>
              <a:cxnSpLocks/>
            </p:cNvCxnSpPr>
            <p:nvPr/>
          </p:nvCxnSpPr>
          <p:spPr>
            <a:xfrm>
              <a:off x="1975495" y="5331041"/>
              <a:ext cx="0" cy="1013172"/>
            </a:xfrm>
            <a:prstGeom prst="line">
              <a:avLst/>
            </a:prstGeom>
            <a:ln w="12700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6DAE2E2-C4C5-4326-A699-594DC40550DD}"/>
                </a:ext>
              </a:extLst>
            </p:cNvPr>
            <p:cNvSpPr/>
            <p:nvPr/>
          </p:nvSpPr>
          <p:spPr>
            <a:xfrm>
              <a:off x="4602282" y="5090009"/>
              <a:ext cx="3357952" cy="1413000"/>
            </a:xfrm>
            <a:prstGeom prst="rect">
              <a:avLst/>
            </a:prstGeom>
            <a:solidFill>
              <a:srgbClr val="232762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5F7302C-382F-481B-B09A-4D272B7C3AA5}"/>
                </a:ext>
              </a:extLst>
            </p:cNvPr>
            <p:cNvGrpSpPr/>
            <p:nvPr/>
          </p:nvGrpSpPr>
          <p:grpSpPr>
            <a:xfrm>
              <a:off x="4909046" y="5306741"/>
              <a:ext cx="2857243" cy="877163"/>
              <a:chOff x="1255245" y="9760801"/>
              <a:chExt cx="4575573" cy="1227933"/>
            </a:xfrm>
          </p:grpSpPr>
          <p:sp>
            <p:nvSpPr>
              <p:cNvPr id="114" name="Text Placeholder 33">
                <a:extLst>
                  <a:ext uri="{FF2B5EF4-FFF2-40B4-BE49-F238E27FC236}">
                    <a16:creationId xmlns:a16="http://schemas.microsoft.com/office/drawing/2014/main" id="{CF8B65B6-B817-4BFB-9B6D-EE81022FEE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5245" y="9862493"/>
                <a:ext cx="1044639" cy="821975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AU" sz="3151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820F"/>
                    </a:solidFill>
                    <a:effectLst/>
                    <a:uLnTx/>
                    <a:uFillTx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rPr>
                  <a:t>02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894DAC5-4749-45E9-8BA8-E4759EB150C0}"/>
                  </a:ext>
                </a:extLst>
              </p:cNvPr>
              <p:cNvSpPr txBox="1"/>
              <p:nvPr/>
            </p:nvSpPr>
            <p:spPr>
              <a:xfrm>
                <a:off x="2394157" y="9760801"/>
                <a:ext cx="3436661" cy="1227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820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OPTIONS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Counselling via phone, video-call or face-to-face sessions are available</a:t>
                </a:r>
                <a:endPara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EA4158B-A13D-46E6-9E0A-8374BB199DF6}"/>
                </a:ext>
              </a:extLst>
            </p:cNvPr>
            <p:cNvCxnSpPr>
              <a:cxnSpLocks/>
            </p:cNvCxnSpPr>
            <p:nvPr/>
          </p:nvCxnSpPr>
          <p:spPr>
            <a:xfrm>
              <a:off x="5570343" y="5340006"/>
              <a:ext cx="0" cy="1013172"/>
            </a:xfrm>
            <a:prstGeom prst="line">
              <a:avLst/>
            </a:prstGeom>
            <a:ln w="12700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7E38A3F-8F78-43DF-B8AE-113A22500A6A}"/>
                </a:ext>
              </a:extLst>
            </p:cNvPr>
            <p:cNvSpPr/>
            <p:nvPr/>
          </p:nvSpPr>
          <p:spPr>
            <a:xfrm>
              <a:off x="8198246" y="5120874"/>
              <a:ext cx="3357952" cy="1413000"/>
            </a:xfrm>
            <a:prstGeom prst="rect">
              <a:avLst/>
            </a:prstGeom>
            <a:solidFill>
              <a:srgbClr val="232762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3735366-22C9-42EA-831B-4468D017BD7C}"/>
                </a:ext>
              </a:extLst>
            </p:cNvPr>
            <p:cNvGrpSpPr/>
            <p:nvPr/>
          </p:nvGrpSpPr>
          <p:grpSpPr>
            <a:xfrm>
              <a:off x="8476998" y="5306739"/>
              <a:ext cx="2857243" cy="707886"/>
              <a:chOff x="1255245" y="9760801"/>
              <a:chExt cx="4575573" cy="990964"/>
            </a:xfrm>
          </p:grpSpPr>
          <p:sp>
            <p:nvSpPr>
              <p:cNvPr id="119" name="Text Placeholder 33">
                <a:extLst>
                  <a:ext uri="{FF2B5EF4-FFF2-40B4-BE49-F238E27FC236}">
                    <a16:creationId xmlns:a16="http://schemas.microsoft.com/office/drawing/2014/main" id="{C16155C9-9459-4076-BBB9-8171E6781E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5245" y="9862493"/>
                <a:ext cx="1044639" cy="821975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AU" sz="3151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820F"/>
                    </a:solidFill>
                    <a:effectLst/>
                    <a:uLnTx/>
                    <a:uFillTx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rPr>
                  <a:t>03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14B1FDC-A38D-44DA-BE67-7D4CA03E4B4B}"/>
                  </a:ext>
                </a:extLst>
              </p:cNvPr>
              <p:cNvSpPr txBox="1"/>
              <p:nvPr/>
            </p:nvSpPr>
            <p:spPr>
              <a:xfrm>
                <a:off x="2394157" y="9760801"/>
                <a:ext cx="3436661" cy="990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820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TREATMENT PLANS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Allow for 5 sessions per member, per year</a:t>
                </a:r>
                <a:endPara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40C4236-37C2-4E1B-B04F-E4BD1634C874}"/>
                </a:ext>
              </a:extLst>
            </p:cNvPr>
            <p:cNvCxnSpPr>
              <a:cxnSpLocks/>
            </p:cNvCxnSpPr>
            <p:nvPr/>
          </p:nvCxnSpPr>
          <p:spPr>
            <a:xfrm>
              <a:off x="9138295" y="5340007"/>
              <a:ext cx="0" cy="1013172"/>
            </a:xfrm>
            <a:prstGeom prst="line">
              <a:avLst/>
            </a:prstGeom>
            <a:ln w="12700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1585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779389-F7FB-450A-B84C-B4A747675F13}"/>
              </a:ext>
            </a:extLst>
          </p:cNvPr>
          <p:cNvSpPr/>
          <p:nvPr/>
        </p:nvSpPr>
        <p:spPr>
          <a:xfrm>
            <a:off x="9910873" y="387445"/>
            <a:ext cx="2091715" cy="11296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en-GB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26327496-1FB4-467D-A378-7C7FB8AD4D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43380" y="395615"/>
            <a:ext cx="1870453" cy="906131"/>
            <a:chOff x="1293" y="1395"/>
            <a:chExt cx="3173" cy="1536"/>
          </a:xfrm>
          <a:solidFill>
            <a:schemeClr val="tx2"/>
          </a:solidFill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33800A72-2D11-4A6B-A6CB-A5639989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4D01069-F894-46AB-8413-84D8733D8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4C37A58-C087-435E-A23D-716716336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44F9BEE-5A82-4196-9F36-4E403666D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DA8206-32DB-4EB2-AACF-947758A07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759D37E-1A8E-4C07-8253-88C7102EC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DECAFCA-75E4-4662-A2D2-8B0FFF52C7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861A4D1-2C7E-42EB-88E9-94E8A6CB9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F77032A5-A382-44C7-A951-FD26A97AB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17F2850-3E4A-41FB-8B45-4C647A6D7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8A81A41-019F-4B37-BC06-DDB0FC13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9AF67F8-D5A7-467F-8DE5-5267CDFA5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64D3936-D64B-46A8-90A0-B89213A0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332E5F6-D42B-4FA7-AE99-B8456F64F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4796715-0B2D-40C1-9127-88431E25C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34F2E908-AB60-4658-9FAE-35B683B87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9A659E6-E783-4AF1-8FE3-355CFF171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adFill>
              <a:gsLst>
                <a:gs pos="0">
                  <a:srgbClr val="2E50A1"/>
                </a:gs>
                <a:gs pos="100000">
                  <a:srgbClr val="212B6C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6F566D8-515F-487D-BE9D-30E417F6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adFill>
              <a:gsLst>
                <a:gs pos="11000">
                  <a:srgbClr val="25367C"/>
                </a:gs>
                <a:gs pos="97000">
                  <a:srgbClr val="2E51A3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C1DEEFD9-DCDA-4FA7-9183-616EC98A5864}"/>
              </a:ext>
            </a:extLst>
          </p:cNvPr>
          <p:cNvSpPr txBox="1">
            <a:spLocks/>
          </p:cNvSpPr>
          <p:nvPr/>
        </p:nvSpPr>
        <p:spPr>
          <a:xfrm>
            <a:off x="980247" y="699318"/>
            <a:ext cx="6919748" cy="162542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sz="2700" dirty="0">
                <a:solidFill>
                  <a:srgbClr val="212A6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LESS THAN 1% OF ALL OUR CASES RESULT IN AN EMERGENCY </a:t>
            </a:r>
          </a:p>
          <a:p>
            <a:pPr>
              <a:defRPr/>
            </a:pPr>
            <a:r>
              <a:rPr lang="en-AU" sz="2000" b="0" dirty="0">
                <a:solidFill>
                  <a:srgbClr val="6988C0"/>
                </a:solidFill>
                <a:latin typeface="Arial"/>
              </a:rPr>
              <a:t>BUT IF THE UNTHINKABLE HAPPENS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97A4B6-004E-4811-8AC1-C35EBF072A7E}"/>
              </a:ext>
            </a:extLst>
          </p:cNvPr>
          <p:cNvGrpSpPr/>
          <p:nvPr/>
        </p:nvGrpSpPr>
        <p:grpSpPr>
          <a:xfrm>
            <a:off x="6373" y="767270"/>
            <a:ext cx="885119" cy="597335"/>
            <a:chOff x="-4191" y="1067829"/>
            <a:chExt cx="885119" cy="59733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378A35-DAD4-4011-BE73-9916411CAB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191" y="1374794"/>
              <a:ext cx="401762" cy="6441"/>
            </a:xfrm>
            <a:prstGeom prst="line">
              <a:avLst/>
            </a:prstGeom>
            <a:ln w="28575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C1EBDF3-EE66-4FDF-B0CA-D1E6E2E61242}"/>
                </a:ext>
              </a:extLst>
            </p:cNvPr>
            <p:cNvGrpSpPr/>
            <p:nvPr/>
          </p:nvGrpSpPr>
          <p:grpSpPr>
            <a:xfrm>
              <a:off x="283594" y="1067829"/>
              <a:ext cx="597334" cy="597334"/>
              <a:chOff x="6669515" y="342453"/>
              <a:chExt cx="679103" cy="67910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FCE0B04-235B-4D91-9299-621D26FFCE01}"/>
                  </a:ext>
                </a:extLst>
              </p:cNvPr>
              <p:cNvSpPr/>
              <p:nvPr/>
            </p:nvSpPr>
            <p:spPr>
              <a:xfrm>
                <a:off x="6669515" y="342453"/>
                <a:ext cx="679103" cy="679103"/>
              </a:xfrm>
              <a:prstGeom prst="ellipse">
                <a:avLst/>
              </a:prstGeom>
              <a:solidFill>
                <a:srgbClr val="6988C0">
                  <a:alpha val="7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142E831-4660-4FE6-AA7D-6C234D841041}"/>
                  </a:ext>
                </a:extLst>
              </p:cNvPr>
              <p:cNvSpPr/>
              <p:nvPr/>
            </p:nvSpPr>
            <p:spPr>
              <a:xfrm>
                <a:off x="6777370" y="443306"/>
                <a:ext cx="463392" cy="463392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37" name="Group 87">
            <a:extLst>
              <a:ext uri="{FF2B5EF4-FFF2-40B4-BE49-F238E27FC236}">
                <a16:creationId xmlns:a16="http://schemas.microsoft.com/office/drawing/2014/main" id="{F2AE8853-8179-4331-8510-C0DB7F5E93DC}"/>
              </a:ext>
            </a:extLst>
          </p:cNvPr>
          <p:cNvGrpSpPr>
            <a:grpSpLocks/>
          </p:cNvGrpSpPr>
          <p:nvPr/>
        </p:nvGrpSpPr>
        <p:grpSpPr bwMode="auto">
          <a:xfrm>
            <a:off x="903288" y="6553200"/>
            <a:ext cx="3463925" cy="127000"/>
            <a:chOff x="732693" y="6371356"/>
            <a:chExt cx="2371790" cy="8871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32493E6-795C-423A-863F-59463827ED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465"/>
              <a:ext cx="130438" cy="86500"/>
            </a:xfrm>
            <a:custGeom>
              <a:avLst/>
              <a:gdLst>
                <a:gd name="T0" fmla="*/ 2147483646 w 204"/>
                <a:gd name="T1" fmla="*/ 0 h 136"/>
                <a:gd name="T2" fmla="*/ 2147483646 w 204"/>
                <a:gd name="T3" fmla="*/ 0 h 136"/>
                <a:gd name="T4" fmla="*/ 2147483646 w 204"/>
                <a:gd name="T5" fmla="*/ 2147483646 h 136"/>
                <a:gd name="T6" fmla="*/ 2147483646 w 204"/>
                <a:gd name="T7" fmla="*/ 0 h 136"/>
                <a:gd name="T8" fmla="*/ 2147483646 w 204"/>
                <a:gd name="T9" fmla="*/ 0 h 136"/>
                <a:gd name="T10" fmla="*/ 2147483646 w 204"/>
                <a:gd name="T11" fmla="*/ 2147483646 h 136"/>
                <a:gd name="T12" fmla="*/ 2147483646 w 204"/>
                <a:gd name="T13" fmla="*/ 2147483646 h 136"/>
                <a:gd name="T14" fmla="*/ 2147483646 w 204"/>
                <a:gd name="T15" fmla="*/ 2147483646 h 136"/>
                <a:gd name="T16" fmla="*/ 2147483646 w 204"/>
                <a:gd name="T17" fmla="*/ 2147483646 h 136"/>
                <a:gd name="T18" fmla="*/ 2147483646 w 204"/>
                <a:gd name="T19" fmla="*/ 2147483646 h 136"/>
                <a:gd name="T20" fmla="*/ 0 w 204"/>
                <a:gd name="T21" fmla="*/ 0 h 136"/>
                <a:gd name="T22" fmla="*/ 2147483646 w 204"/>
                <a:gd name="T23" fmla="*/ 0 h 136"/>
                <a:gd name="T24" fmla="*/ 2147483646 w 204"/>
                <a:gd name="T25" fmla="*/ 2147483646 h 136"/>
                <a:gd name="T26" fmla="*/ 2147483646 w 204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64474DD-6760-4053-9982-B34FB03238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391" y="6371356"/>
              <a:ext cx="92394" cy="88718"/>
            </a:xfrm>
            <a:custGeom>
              <a:avLst/>
              <a:gdLst>
                <a:gd name="T0" fmla="*/ 2147483646 w 144"/>
                <a:gd name="T1" fmla="*/ 2147483646 h 139"/>
                <a:gd name="T2" fmla="*/ 2147483646 w 144"/>
                <a:gd name="T3" fmla="*/ 2147483646 h 139"/>
                <a:gd name="T4" fmla="*/ 2147483646 w 144"/>
                <a:gd name="T5" fmla="*/ 2147483646 h 139"/>
                <a:gd name="T6" fmla="*/ 2147483646 w 144"/>
                <a:gd name="T7" fmla="*/ 2147483646 h 139"/>
                <a:gd name="T8" fmla="*/ 2147483646 w 144"/>
                <a:gd name="T9" fmla="*/ 2147483646 h 139"/>
                <a:gd name="T10" fmla="*/ 2147483646 w 144"/>
                <a:gd name="T11" fmla="*/ 2147483646 h 139"/>
                <a:gd name="T12" fmla="*/ 2147483646 w 144"/>
                <a:gd name="T13" fmla="*/ 2147483646 h 139"/>
                <a:gd name="T14" fmla="*/ 2147483646 w 144"/>
                <a:gd name="T15" fmla="*/ 2147483646 h 139"/>
                <a:gd name="T16" fmla="*/ 2147483646 w 144"/>
                <a:gd name="T17" fmla="*/ 2147483646 h 139"/>
                <a:gd name="T18" fmla="*/ 2147483646 w 144"/>
                <a:gd name="T19" fmla="*/ 2147483646 h 139"/>
                <a:gd name="T20" fmla="*/ 2147483646 w 144"/>
                <a:gd name="T21" fmla="*/ 2147483646 h 139"/>
                <a:gd name="T22" fmla="*/ 2147483646 w 144"/>
                <a:gd name="T23" fmla="*/ 2147483646 h 139"/>
                <a:gd name="T24" fmla="*/ 2147483646 w 144"/>
                <a:gd name="T25" fmla="*/ 2147483646 h 139"/>
                <a:gd name="T26" fmla="*/ 2147483646 w 144"/>
                <a:gd name="T27" fmla="*/ 2147483646 h 139"/>
                <a:gd name="T28" fmla="*/ 2147483646 w 144"/>
                <a:gd name="T29" fmla="*/ 2147483646 h 139"/>
                <a:gd name="T30" fmla="*/ 2147483646 w 144"/>
                <a:gd name="T31" fmla="*/ 2147483646 h 139"/>
                <a:gd name="T32" fmla="*/ 2147483646 w 144"/>
                <a:gd name="T33" fmla="*/ 2147483646 h 139"/>
                <a:gd name="T34" fmla="*/ 2147483646 w 144"/>
                <a:gd name="T35" fmla="*/ 2147483646 h 139"/>
                <a:gd name="T36" fmla="*/ 2147483646 w 144"/>
                <a:gd name="T37" fmla="*/ 2147483646 h 139"/>
                <a:gd name="T38" fmla="*/ 2147483646 w 144"/>
                <a:gd name="T39" fmla="*/ 2147483646 h 139"/>
                <a:gd name="T40" fmla="*/ 2147483646 w 144"/>
                <a:gd name="T41" fmla="*/ 2147483646 h 139"/>
                <a:gd name="T42" fmla="*/ 2147483646 w 144"/>
                <a:gd name="T43" fmla="*/ 2147483646 h 139"/>
                <a:gd name="T44" fmla="*/ 2147483646 w 144"/>
                <a:gd name="T45" fmla="*/ 2147483646 h 139"/>
                <a:gd name="T46" fmla="*/ 2147483646 w 144"/>
                <a:gd name="T47" fmla="*/ 0 h 139"/>
                <a:gd name="T48" fmla="*/ 2147483646 w 144"/>
                <a:gd name="T49" fmla="*/ 2147483646 h 139"/>
                <a:gd name="T50" fmla="*/ 2147483646 w 144"/>
                <a:gd name="T51" fmla="*/ 2147483646 h 139"/>
                <a:gd name="T52" fmla="*/ 2147483646 w 144"/>
                <a:gd name="T53" fmla="*/ 2147483646 h 139"/>
                <a:gd name="T54" fmla="*/ 2147483646 w 144"/>
                <a:gd name="T55" fmla="*/ 2147483646 h 139"/>
                <a:gd name="T56" fmla="*/ 2147483646 w 144"/>
                <a:gd name="T57" fmla="*/ 2147483646 h 139"/>
                <a:gd name="T58" fmla="*/ 2147483646 w 144"/>
                <a:gd name="T59" fmla="*/ 2147483646 h 139"/>
                <a:gd name="T60" fmla="*/ 2147483646 w 144"/>
                <a:gd name="T61" fmla="*/ 2147483646 h 139"/>
                <a:gd name="T62" fmla="*/ 2147483646 w 144"/>
                <a:gd name="T63" fmla="*/ 2147483646 h 139"/>
                <a:gd name="T64" fmla="*/ 2147483646 w 144"/>
                <a:gd name="T65" fmla="*/ 2147483646 h 139"/>
                <a:gd name="T66" fmla="*/ 2147483646 w 144"/>
                <a:gd name="T67" fmla="*/ 2147483646 h 139"/>
                <a:gd name="T68" fmla="*/ 2147483646 w 144"/>
                <a:gd name="T69" fmla="*/ 2147483646 h 139"/>
                <a:gd name="T70" fmla="*/ 2147483646 w 144"/>
                <a:gd name="T71" fmla="*/ 2147483646 h 139"/>
                <a:gd name="T72" fmla="*/ 2147483646 w 144"/>
                <a:gd name="T73" fmla="*/ 2147483646 h 139"/>
                <a:gd name="T74" fmla="*/ 2147483646 w 144"/>
                <a:gd name="T75" fmla="*/ 2147483646 h 139"/>
                <a:gd name="T76" fmla="*/ 2147483646 w 144"/>
                <a:gd name="T77" fmla="*/ 2147483646 h 139"/>
                <a:gd name="T78" fmla="*/ 2147483646 w 144"/>
                <a:gd name="T79" fmla="*/ 2147483646 h 139"/>
                <a:gd name="T80" fmla="*/ 2147483646 w 144"/>
                <a:gd name="T81" fmla="*/ 2147483646 h 139"/>
                <a:gd name="T82" fmla="*/ 2147483646 w 144"/>
                <a:gd name="T83" fmla="*/ 2147483646 h 139"/>
                <a:gd name="T84" fmla="*/ 0 w 144"/>
                <a:gd name="T85" fmla="*/ 2147483646 h 139"/>
                <a:gd name="T86" fmla="*/ 0 w 144"/>
                <a:gd name="T87" fmla="*/ 2147483646 h 139"/>
                <a:gd name="T88" fmla="*/ 2147483646 w 144"/>
                <a:gd name="T89" fmla="*/ 2147483646 h 139"/>
                <a:gd name="T90" fmla="*/ 2147483646 w 144"/>
                <a:gd name="T91" fmla="*/ 2147483646 h 139"/>
                <a:gd name="T92" fmla="*/ 2147483646 w 144"/>
                <a:gd name="T93" fmla="*/ 2147483646 h 139"/>
                <a:gd name="T94" fmla="*/ 2147483646 w 144"/>
                <a:gd name="T95" fmla="*/ 2147483646 h 139"/>
                <a:gd name="T96" fmla="*/ 2147483646 w 144"/>
                <a:gd name="T97" fmla="*/ 2147483646 h 139"/>
                <a:gd name="T98" fmla="*/ 2147483646 w 144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4DED39D5-F91B-475A-A990-1CF857C122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4003" y="6372465"/>
              <a:ext cx="73915" cy="85391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74CC1073-3F96-49A4-9949-0A20107A8E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0961" y="6372465"/>
              <a:ext cx="61958" cy="85391"/>
            </a:xfrm>
            <a:custGeom>
              <a:avLst/>
              <a:gdLst>
                <a:gd name="T0" fmla="*/ 0 w 96"/>
                <a:gd name="T1" fmla="*/ 0 h 134"/>
                <a:gd name="T2" fmla="*/ 2147483646 w 96"/>
                <a:gd name="T3" fmla="*/ 0 h 134"/>
                <a:gd name="T4" fmla="*/ 2147483646 w 96"/>
                <a:gd name="T5" fmla="*/ 2147483646 h 134"/>
                <a:gd name="T6" fmla="*/ 2147483646 w 96"/>
                <a:gd name="T7" fmla="*/ 2147483646 h 134"/>
                <a:gd name="T8" fmla="*/ 2147483646 w 96"/>
                <a:gd name="T9" fmla="*/ 2147483646 h 134"/>
                <a:gd name="T10" fmla="*/ 0 w 96"/>
                <a:gd name="T11" fmla="*/ 2147483646 h 134"/>
                <a:gd name="T12" fmla="*/ 0 w 96"/>
                <a:gd name="T13" fmla="*/ 0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E5CE62FE-019F-4C6F-952E-B289DA0A63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5962" y="6372465"/>
              <a:ext cx="78263" cy="85391"/>
            </a:xfrm>
            <a:custGeom>
              <a:avLst/>
              <a:gdLst>
                <a:gd name="T0" fmla="*/ 2147483646 w 123"/>
                <a:gd name="T1" fmla="*/ 2147483646 h 134"/>
                <a:gd name="T2" fmla="*/ 2147483646 w 123"/>
                <a:gd name="T3" fmla="*/ 2147483646 h 134"/>
                <a:gd name="T4" fmla="*/ 2147483646 w 123"/>
                <a:gd name="T5" fmla="*/ 2147483646 h 134"/>
                <a:gd name="T6" fmla="*/ 2147483646 w 123"/>
                <a:gd name="T7" fmla="*/ 2147483646 h 134"/>
                <a:gd name="T8" fmla="*/ 2147483646 w 123"/>
                <a:gd name="T9" fmla="*/ 2147483646 h 134"/>
                <a:gd name="T10" fmla="*/ 2147483646 w 123"/>
                <a:gd name="T11" fmla="*/ 2147483646 h 134"/>
                <a:gd name="T12" fmla="*/ 2147483646 w 123"/>
                <a:gd name="T13" fmla="*/ 2147483646 h 134"/>
                <a:gd name="T14" fmla="*/ 2147483646 w 123"/>
                <a:gd name="T15" fmla="*/ 2147483646 h 134"/>
                <a:gd name="T16" fmla="*/ 2147483646 w 123"/>
                <a:gd name="T17" fmla="*/ 2147483646 h 134"/>
                <a:gd name="T18" fmla="*/ 2147483646 w 123"/>
                <a:gd name="T19" fmla="*/ 2147483646 h 134"/>
                <a:gd name="T20" fmla="*/ 2147483646 w 123"/>
                <a:gd name="T21" fmla="*/ 2147483646 h 134"/>
                <a:gd name="T22" fmla="*/ 2147483646 w 123"/>
                <a:gd name="T23" fmla="*/ 2147483646 h 134"/>
                <a:gd name="T24" fmla="*/ 2147483646 w 123"/>
                <a:gd name="T25" fmla="*/ 2147483646 h 134"/>
                <a:gd name="T26" fmla="*/ 0 w 123"/>
                <a:gd name="T27" fmla="*/ 0 h 134"/>
                <a:gd name="T28" fmla="*/ 2147483646 w 123"/>
                <a:gd name="T29" fmla="*/ 0 h 134"/>
                <a:gd name="T30" fmla="*/ 2147483646 w 123"/>
                <a:gd name="T31" fmla="*/ 2147483646 h 134"/>
                <a:gd name="T32" fmla="*/ 2147483646 w 123"/>
                <a:gd name="T33" fmla="*/ 2147483646 h 134"/>
                <a:gd name="T34" fmla="*/ 2147483646 w 123"/>
                <a:gd name="T35" fmla="*/ 2147483646 h 134"/>
                <a:gd name="T36" fmla="*/ 2147483646 w 123"/>
                <a:gd name="T37" fmla="*/ 2147483646 h 134"/>
                <a:gd name="T38" fmla="*/ 2147483646 w 123"/>
                <a:gd name="T39" fmla="*/ 2147483646 h 134"/>
                <a:gd name="T40" fmla="*/ 2147483646 w 123"/>
                <a:gd name="T41" fmla="*/ 2147483646 h 134"/>
                <a:gd name="T42" fmla="*/ 2147483646 w 123"/>
                <a:gd name="T43" fmla="*/ 2147483646 h 134"/>
                <a:gd name="T44" fmla="*/ 2147483646 w 123"/>
                <a:gd name="T45" fmla="*/ 2147483646 h 134"/>
                <a:gd name="T46" fmla="*/ 2147483646 w 123"/>
                <a:gd name="T47" fmla="*/ 2147483646 h 134"/>
                <a:gd name="T48" fmla="*/ 2147483646 w 123"/>
                <a:gd name="T49" fmla="*/ 2147483646 h 134"/>
                <a:gd name="T50" fmla="*/ 2147483646 w 123"/>
                <a:gd name="T51" fmla="*/ 2147483646 h 134"/>
                <a:gd name="T52" fmla="*/ 2147483646 w 123"/>
                <a:gd name="T53" fmla="*/ 2147483646 h 134"/>
                <a:gd name="T54" fmla="*/ 2147483646 w 123"/>
                <a:gd name="T55" fmla="*/ 2147483646 h 134"/>
                <a:gd name="T56" fmla="*/ 0 w 123"/>
                <a:gd name="T57" fmla="*/ 2147483646 h 134"/>
                <a:gd name="T58" fmla="*/ 0 w 123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D81DEEFC-5A66-421D-B5F1-5C1A659EC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573" y="6372465"/>
              <a:ext cx="130438" cy="86500"/>
            </a:xfrm>
            <a:custGeom>
              <a:avLst/>
              <a:gdLst>
                <a:gd name="T0" fmla="*/ 2147483646 w 205"/>
                <a:gd name="T1" fmla="*/ 0 h 136"/>
                <a:gd name="T2" fmla="*/ 2147483646 w 205"/>
                <a:gd name="T3" fmla="*/ 0 h 136"/>
                <a:gd name="T4" fmla="*/ 2147483646 w 205"/>
                <a:gd name="T5" fmla="*/ 2147483646 h 136"/>
                <a:gd name="T6" fmla="*/ 2147483646 w 205"/>
                <a:gd name="T7" fmla="*/ 0 h 136"/>
                <a:gd name="T8" fmla="*/ 2147483646 w 205"/>
                <a:gd name="T9" fmla="*/ 0 h 136"/>
                <a:gd name="T10" fmla="*/ 2147483646 w 205"/>
                <a:gd name="T11" fmla="*/ 2147483646 h 136"/>
                <a:gd name="T12" fmla="*/ 2147483646 w 205"/>
                <a:gd name="T13" fmla="*/ 2147483646 h 136"/>
                <a:gd name="T14" fmla="*/ 2147483646 w 205"/>
                <a:gd name="T15" fmla="*/ 2147483646 h 136"/>
                <a:gd name="T16" fmla="*/ 2147483646 w 205"/>
                <a:gd name="T17" fmla="*/ 2147483646 h 136"/>
                <a:gd name="T18" fmla="*/ 2147483646 w 205"/>
                <a:gd name="T19" fmla="*/ 2147483646 h 136"/>
                <a:gd name="T20" fmla="*/ 0 w 205"/>
                <a:gd name="T21" fmla="*/ 0 h 136"/>
                <a:gd name="T22" fmla="*/ 2147483646 w 205"/>
                <a:gd name="T23" fmla="*/ 0 h 136"/>
                <a:gd name="T24" fmla="*/ 2147483646 w 205"/>
                <a:gd name="T25" fmla="*/ 2147483646 h 136"/>
                <a:gd name="T26" fmla="*/ 2147483646 w 205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Rectangle 12">
              <a:extLst>
                <a:ext uri="{FF2B5EF4-FFF2-40B4-BE49-F238E27FC236}">
                  <a16:creationId xmlns:a16="http://schemas.microsoft.com/office/drawing/2014/main" id="{7688C4C3-672B-4597-8923-8CA4DD048E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3141" y="6372465"/>
              <a:ext cx="18478" cy="853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1A1E1F22-BE7D-466E-A365-D96FE5B1F9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185" y="6372465"/>
              <a:ext cx="79350" cy="85391"/>
            </a:xfrm>
            <a:custGeom>
              <a:avLst/>
              <a:gdLst>
                <a:gd name="T0" fmla="*/ 2147483646 w 124"/>
                <a:gd name="T1" fmla="*/ 2147483646 h 134"/>
                <a:gd name="T2" fmla="*/ 2147483646 w 124"/>
                <a:gd name="T3" fmla="*/ 2147483646 h 134"/>
                <a:gd name="T4" fmla="*/ 2147483646 w 124"/>
                <a:gd name="T5" fmla="*/ 2147483646 h 134"/>
                <a:gd name="T6" fmla="*/ 2147483646 w 124"/>
                <a:gd name="T7" fmla="*/ 2147483646 h 134"/>
                <a:gd name="T8" fmla="*/ 2147483646 w 124"/>
                <a:gd name="T9" fmla="*/ 2147483646 h 134"/>
                <a:gd name="T10" fmla="*/ 2147483646 w 124"/>
                <a:gd name="T11" fmla="*/ 2147483646 h 134"/>
                <a:gd name="T12" fmla="*/ 2147483646 w 124"/>
                <a:gd name="T13" fmla="*/ 2147483646 h 134"/>
                <a:gd name="T14" fmla="*/ 2147483646 w 124"/>
                <a:gd name="T15" fmla="*/ 2147483646 h 134"/>
                <a:gd name="T16" fmla="*/ 2147483646 w 124"/>
                <a:gd name="T17" fmla="*/ 2147483646 h 134"/>
                <a:gd name="T18" fmla="*/ 2147483646 w 124"/>
                <a:gd name="T19" fmla="*/ 2147483646 h 134"/>
                <a:gd name="T20" fmla="*/ 2147483646 w 124"/>
                <a:gd name="T21" fmla="*/ 2147483646 h 134"/>
                <a:gd name="T22" fmla="*/ 2147483646 w 124"/>
                <a:gd name="T23" fmla="*/ 2147483646 h 134"/>
                <a:gd name="T24" fmla="*/ 2147483646 w 124"/>
                <a:gd name="T25" fmla="*/ 2147483646 h 134"/>
                <a:gd name="T26" fmla="*/ 0 w 124"/>
                <a:gd name="T27" fmla="*/ 0 h 134"/>
                <a:gd name="T28" fmla="*/ 2147483646 w 124"/>
                <a:gd name="T29" fmla="*/ 0 h 134"/>
                <a:gd name="T30" fmla="*/ 2147483646 w 124"/>
                <a:gd name="T31" fmla="*/ 2147483646 h 134"/>
                <a:gd name="T32" fmla="*/ 2147483646 w 124"/>
                <a:gd name="T33" fmla="*/ 2147483646 h 134"/>
                <a:gd name="T34" fmla="*/ 2147483646 w 124"/>
                <a:gd name="T35" fmla="*/ 2147483646 h 134"/>
                <a:gd name="T36" fmla="*/ 2147483646 w 124"/>
                <a:gd name="T37" fmla="*/ 2147483646 h 134"/>
                <a:gd name="T38" fmla="*/ 2147483646 w 124"/>
                <a:gd name="T39" fmla="*/ 2147483646 h 134"/>
                <a:gd name="T40" fmla="*/ 2147483646 w 124"/>
                <a:gd name="T41" fmla="*/ 2147483646 h 134"/>
                <a:gd name="T42" fmla="*/ 2147483646 w 124"/>
                <a:gd name="T43" fmla="*/ 2147483646 h 134"/>
                <a:gd name="T44" fmla="*/ 2147483646 w 124"/>
                <a:gd name="T45" fmla="*/ 2147483646 h 134"/>
                <a:gd name="T46" fmla="*/ 2147483646 w 124"/>
                <a:gd name="T47" fmla="*/ 2147483646 h 134"/>
                <a:gd name="T48" fmla="*/ 2147483646 w 124"/>
                <a:gd name="T49" fmla="*/ 2147483646 h 134"/>
                <a:gd name="T50" fmla="*/ 2147483646 w 124"/>
                <a:gd name="T51" fmla="*/ 2147483646 h 134"/>
                <a:gd name="T52" fmla="*/ 2147483646 w 124"/>
                <a:gd name="T53" fmla="*/ 2147483646 h 134"/>
                <a:gd name="T54" fmla="*/ 2147483646 w 124"/>
                <a:gd name="T55" fmla="*/ 2147483646 h 134"/>
                <a:gd name="T56" fmla="*/ 0 w 124"/>
                <a:gd name="T57" fmla="*/ 2147483646 h 134"/>
                <a:gd name="T58" fmla="*/ 0 w 124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517A0FCC-E9BD-4C4F-BC30-B89C3A7E4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839" y="6372465"/>
              <a:ext cx="65219" cy="85391"/>
            </a:xfrm>
            <a:custGeom>
              <a:avLst/>
              <a:gdLst>
                <a:gd name="T0" fmla="*/ 0 w 102"/>
                <a:gd name="T1" fmla="*/ 0 h 134"/>
                <a:gd name="T2" fmla="*/ 2147483646 w 102"/>
                <a:gd name="T3" fmla="*/ 0 h 134"/>
                <a:gd name="T4" fmla="*/ 2147483646 w 102"/>
                <a:gd name="T5" fmla="*/ 2147483646 h 134"/>
                <a:gd name="T6" fmla="*/ 2147483646 w 102"/>
                <a:gd name="T7" fmla="*/ 2147483646 h 134"/>
                <a:gd name="T8" fmla="*/ 2147483646 w 102"/>
                <a:gd name="T9" fmla="*/ 2147483646 h 134"/>
                <a:gd name="T10" fmla="*/ 2147483646 w 102"/>
                <a:gd name="T11" fmla="*/ 2147483646 h 134"/>
                <a:gd name="T12" fmla="*/ 2147483646 w 102"/>
                <a:gd name="T13" fmla="*/ 2147483646 h 134"/>
                <a:gd name="T14" fmla="*/ 2147483646 w 102"/>
                <a:gd name="T15" fmla="*/ 2147483646 h 134"/>
                <a:gd name="T16" fmla="*/ 2147483646 w 102"/>
                <a:gd name="T17" fmla="*/ 2147483646 h 134"/>
                <a:gd name="T18" fmla="*/ 2147483646 w 102"/>
                <a:gd name="T19" fmla="*/ 2147483646 h 134"/>
                <a:gd name="T20" fmla="*/ 2147483646 w 102"/>
                <a:gd name="T21" fmla="*/ 2147483646 h 134"/>
                <a:gd name="T22" fmla="*/ 0 w 102"/>
                <a:gd name="T23" fmla="*/ 2147483646 h 134"/>
                <a:gd name="T24" fmla="*/ 0 w 102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EAA602F5-669C-4E4D-ABF7-D5477784FD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147" y="6372465"/>
              <a:ext cx="73915" cy="85391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671D16A0-3BF2-4DEC-8571-3A326BAC08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105" y="6372465"/>
              <a:ext cx="66305" cy="85391"/>
            </a:xfrm>
            <a:custGeom>
              <a:avLst/>
              <a:gdLst>
                <a:gd name="T0" fmla="*/ 0 w 103"/>
                <a:gd name="T1" fmla="*/ 0 h 134"/>
                <a:gd name="T2" fmla="*/ 2147483646 w 103"/>
                <a:gd name="T3" fmla="*/ 0 h 134"/>
                <a:gd name="T4" fmla="*/ 2147483646 w 103"/>
                <a:gd name="T5" fmla="*/ 2147483646 h 134"/>
                <a:gd name="T6" fmla="*/ 2147483646 w 103"/>
                <a:gd name="T7" fmla="*/ 2147483646 h 134"/>
                <a:gd name="T8" fmla="*/ 2147483646 w 103"/>
                <a:gd name="T9" fmla="*/ 2147483646 h 134"/>
                <a:gd name="T10" fmla="*/ 2147483646 w 103"/>
                <a:gd name="T11" fmla="*/ 2147483646 h 134"/>
                <a:gd name="T12" fmla="*/ 2147483646 w 103"/>
                <a:gd name="T13" fmla="*/ 2147483646 h 134"/>
                <a:gd name="T14" fmla="*/ 2147483646 w 103"/>
                <a:gd name="T15" fmla="*/ 2147483646 h 134"/>
                <a:gd name="T16" fmla="*/ 2147483646 w 103"/>
                <a:gd name="T17" fmla="*/ 2147483646 h 134"/>
                <a:gd name="T18" fmla="*/ 2147483646 w 103"/>
                <a:gd name="T19" fmla="*/ 2147483646 h 134"/>
                <a:gd name="T20" fmla="*/ 2147483646 w 103"/>
                <a:gd name="T21" fmla="*/ 2147483646 h 134"/>
                <a:gd name="T22" fmla="*/ 0 w 103"/>
                <a:gd name="T23" fmla="*/ 2147483646 h 134"/>
                <a:gd name="T24" fmla="*/ 0 w 10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16A7CE6B-1FD2-4657-B1AC-3C10556443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4020" y="6372465"/>
              <a:ext cx="91306" cy="85391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BA247B14-4E88-415D-B97A-E53AC869ED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587" y="6371356"/>
              <a:ext cx="78263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69D1A17F-6DDE-42A3-9FB7-8BCAE511A5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980" y="6372465"/>
              <a:ext cx="71741" cy="85391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0 h 134"/>
                <a:gd name="T10" fmla="*/ 2147483646 w 113"/>
                <a:gd name="T11" fmla="*/ 0 h 134"/>
                <a:gd name="T12" fmla="*/ 2147483646 w 113"/>
                <a:gd name="T13" fmla="*/ 2147483646 h 134"/>
                <a:gd name="T14" fmla="*/ 2147483646 w 113"/>
                <a:gd name="T15" fmla="*/ 2147483646 h 134"/>
                <a:gd name="T16" fmla="*/ 2147483646 w 113"/>
                <a:gd name="T17" fmla="*/ 2147483646 h 134"/>
                <a:gd name="T18" fmla="*/ 2147483646 w 113"/>
                <a:gd name="T19" fmla="*/ 2147483646 h 134"/>
                <a:gd name="T20" fmla="*/ 2147483646 w 113"/>
                <a:gd name="T21" fmla="*/ 2147483646 h 134"/>
                <a:gd name="T22" fmla="*/ 0 w 113"/>
                <a:gd name="T23" fmla="*/ 2147483646 h 134"/>
                <a:gd name="T24" fmla="*/ 0 w 11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Rectangle 20">
              <a:extLst>
                <a:ext uri="{FF2B5EF4-FFF2-40B4-BE49-F238E27FC236}">
                  <a16:creationId xmlns:a16="http://schemas.microsoft.com/office/drawing/2014/main" id="{B2BFF6C1-E0D3-4BCB-9C0F-4191027E2C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113" y="6439004"/>
              <a:ext cx="19566" cy="188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A57BCDB-D0E0-4571-A6A1-A9A119B27A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853" y="6372465"/>
              <a:ext cx="72827" cy="85391"/>
            </a:xfrm>
            <a:custGeom>
              <a:avLst/>
              <a:gdLst>
                <a:gd name="T0" fmla="*/ 0 w 114"/>
                <a:gd name="T1" fmla="*/ 0 h 134"/>
                <a:gd name="T2" fmla="*/ 2147483646 w 114"/>
                <a:gd name="T3" fmla="*/ 0 h 134"/>
                <a:gd name="T4" fmla="*/ 2147483646 w 114"/>
                <a:gd name="T5" fmla="*/ 2147483646 h 134"/>
                <a:gd name="T6" fmla="*/ 2147483646 w 114"/>
                <a:gd name="T7" fmla="*/ 2147483646 h 134"/>
                <a:gd name="T8" fmla="*/ 2147483646 w 114"/>
                <a:gd name="T9" fmla="*/ 0 h 134"/>
                <a:gd name="T10" fmla="*/ 2147483646 w 114"/>
                <a:gd name="T11" fmla="*/ 0 h 134"/>
                <a:gd name="T12" fmla="*/ 2147483646 w 114"/>
                <a:gd name="T13" fmla="*/ 2147483646 h 134"/>
                <a:gd name="T14" fmla="*/ 2147483646 w 114"/>
                <a:gd name="T15" fmla="*/ 2147483646 h 134"/>
                <a:gd name="T16" fmla="*/ 2147483646 w 114"/>
                <a:gd name="T17" fmla="*/ 2147483646 h 134"/>
                <a:gd name="T18" fmla="*/ 2147483646 w 114"/>
                <a:gd name="T19" fmla="*/ 2147483646 h 134"/>
                <a:gd name="T20" fmla="*/ 2147483646 w 114"/>
                <a:gd name="T21" fmla="*/ 2147483646 h 134"/>
                <a:gd name="T22" fmla="*/ 0 w 114"/>
                <a:gd name="T23" fmla="*/ 2147483646 h 134"/>
                <a:gd name="T24" fmla="*/ 0 w 11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E4617E68-C318-4A7A-97D8-2AE34FB60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3160" y="6372465"/>
              <a:ext cx="73915" cy="87609"/>
            </a:xfrm>
            <a:custGeom>
              <a:avLst/>
              <a:gdLst>
                <a:gd name="T0" fmla="*/ 0 w 117"/>
                <a:gd name="T1" fmla="*/ 0 h 137"/>
                <a:gd name="T2" fmla="*/ 2147483646 w 117"/>
                <a:gd name="T3" fmla="*/ 0 h 137"/>
                <a:gd name="T4" fmla="*/ 2147483646 w 117"/>
                <a:gd name="T5" fmla="*/ 2147483646 h 137"/>
                <a:gd name="T6" fmla="*/ 2147483646 w 117"/>
                <a:gd name="T7" fmla="*/ 2147483646 h 137"/>
                <a:gd name="T8" fmla="*/ 2147483646 w 117"/>
                <a:gd name="T9" fmla="*/ 2147483646 h 137"/>
                <a:gd name="T10" fmla="*/ 2147483646 w 117"/>
                <a:gd name="T11" fmla="*/ 2147483646 h 137"/>
                <a:gd name="T12" fmla="*/ 2147483646 w 117"/>
                <a:gd name="T13" fmla="*/ 2147483646 h 137"/>
                <a:gd name="T14" fmla="*/ 2147483646 w 117"/>
                <a:gd name="T15" fmla="*/ 2147483646 h 137"/>
                <a:gd name="T16" fmla="*/ 2147483646 w 117"/>
                <a:gd name="T17" fmla="*/ 2147483646 h 137"/>
                <a:gd name="T18" fmla="*/ 2147483646 w 117"/>
                <a:gd name="T19" fmla="*/ 2147483646 h 137"/>
                <a:gd name="T20" fmla="*/ 2147483646 w 117"/>
                <a:gd name="T21" fmla="*/ 2147483646 h 137"/>
                <a:gd name="T22" fmla="*/ 2147483646 w 117"/>
                <a:gd name="T23" fmla="*/ 0 h 137"/>
                <a:gd name="T24" fmla="*/ 2147483646 w 117"/>
                <a:gd name="T25" fmla="*/ 0 h 137"/>
                <a:gd name="T26" fmla="*/ 2147483646 w 117"/>
                <a:gd name="T27" fmla="*/ 2147483646 h 137"/>
                <a:gd name="T28" fmla="*/ 2147483646 w 117"/>
                <a:gd name="T29" fmla="*/ 2147483646 h 137"/>
                <a:gd name="T30" fmla="*/ 2147483646 w 117"/>
                <a:gd name="T31" fmla="*/ 2147483646 h 137"/>
                <a:gd name="T32" fmla="*/ 2147483646 w 117"/>
                <a:gd name="T33" fmla="*/ 2147483646 h 137"/>
                <a:gd name="T34" fmla="*/ 2147483646 w 117"/>
                <a:gd name="T35" fmla="*/ 2147483646 h 137"/>
                <a:gd name="T36" fmla="*/ 2147483646 w 117"/>
                <a:gd name="T37" fmla="*/ 2147483646 h 137"/>
                <a:gd name="T38" fmla="*/ 2147483646 w 117"/>
                <a:gd name="T39" fmla="*/ 2147483646 h 137"/>
                <a:gd name="T40" fmla="*/ 2147483646 w 117"/>
                <a:gd name="T41" fmla="*/ 2147483646 h 137"/>
                <a:gd name="T42" fmla="*/ 2147483646 w 117"/>
                <a:gd name="T43" fmla="*/ 2147483646 h 137"/>
                <a:gd name="T44" fmla="*/ 2147483646 w 117"/>
                <a:gd name="T45" fmla="*/ 2147483646 h 137"/>
                <a:gd name="T46" fmla="*/ 2147483646 w 117"/>
                <a:gd name="T47" fmla="*/ 2147483646 h 137"/>
                <a:gd name="T48" fmla="*/ 2147483646 w 117"/>
                <a:gd name="T49" fmla="*/ 2147483646 h 137"/>
                <a:gd name="T50" fmla="*/ 0 w 117"/>
                <a:gd name="T51" fmla="*/ 2147483646 h 137"/>
                <a:gd name="T52" fmla="*/ 0 w 117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003496A-9312-4BD5-B65D-447F54617F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552" y="6372465"/>
              <a:ext cx="85872" cy="85391"/>
            </a:xfrm>
            <a:custGeom>
              <a:avLst/>
              <a:gdLst>
                <a:gd name="T0" fmla="*/ 0 w 135"/>
                <a:gd name="T1" fmla="*/ 0 h 134"/>
                <a:gd name="T2" fmla="*/ 2147483646 w 135"/>
                <a:gd name="T3" fmla="*/ 0 h 134"/>
                <a:gd name="T4" fmla="*/ 2147483646 w 135"/>
                <a:gd name="T5" fmla="*/ 2147483646 h 134"/>
                <a:gd name="T6" fmla="*/ 2147483646 w 135"/>
                <a:gd name="T7" fmla="*/ 0 h 134"/>
                <a:gd name="T8" fmla="*/ 2147483646 w 135"/>
                <a:gd name="T9" fmla="*/ 0 h 134"/>
                <a:gd name="T10" fmla="*/ 2147483646 w 135"/>
                <a:gd name="T11" fmla="*/ 2147483646 h 134"/>
                <a:gd name="T12" fmla="*/ 2147483646 w 135"/>
                <a:gd name="T13" fmla="*/ 2147483646 h 134"/>
                <a:gd name="T14" fmla="*/ 2147483646 w 135"/>
                <a:gd name="T15" fmla="*/ 2147483646 h 134"/>
                <a:gd name="T16" fmla="*/ 2147483646 w 135"/>
                <a:gd name="T17" fmla="*/ 2147483646 h 134"/>
                <a:gd name="T18" fmla="*/ 2147483646 w 135"/>
                <a:gd name="T19" fmla="*/ 2147483646 h 134"/>
                <a:gd name="T20" fmla="*/ 2147483646 w 135"/>
                <a:gd name="T21" fmla="*/ 2147483646 h 134"/>
                <a:gd name="T22" fmla="*/ 2147483646 w 135"/>
                <a:gd name="T23" fmla="*/ 2147483646 h 134"/>
                <a:gd name="T24" fmla="*/ 0 w 135"/>
                <a:gd name="T25" fmla="*/ 2147483646 h 134"/>
                <a:gd name="T26" fmla="*/ 0 w 135"/>
                <a:gd name="T27" fmla="*/ 0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C430ECFC-A348-4F87-BAD6-2DAA8DF00A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381" y="6372465"/>
              <a:ext cx="91306" cy="85391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37F7D3B9-E52A-4119-B060-09F33C5EB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44" y="6372465"/>
              <a:ext cx="76089" cy="85391"/>
            </a:xfrm>
            <a:custGeom>
              <a:avLst/>
              <a:gdLst>
                <a:gd name="T0" fmla="*/ 0 w 120"/>
                <a:gd name="T1" fmla="*/ 0 h 134"/>
                <a:gd name="T2" fmla="*/ 2147483646 w 120"/>
                <a:gd name="T3" fmla="*/ 0 h 134"/>
                <a:gd name="T4" fmla="*/ 2147483646 w 120"/>
                <a:gd name="T5" fmla="*/ 2147483646 h 134"/>
                <a:gd name="T6" fmla="*/ 2147483646 w 120"/>
                <a:gd name="T7" fmla="*/ 0 h 134"/>
                <a:gd name="T8" fmla="*/ 2147483646 w 120"/>
                <a:gd name="T9" fmla="*/ 0 h 134"/>
                <a:gd name="T10" fmla="*/ 2147483646 w 120"/>
                <a:gd name="T11" fmla="*/ 2147483646 h 134"/>
                <a:gd name="T12" fmla="*/ 2147483646 w 120"/>
                <a:gd name="T13" fmla="*/ 2147483646 h 134"/>
                <a:gd name="T14" fmla="*/ 2147483646 w 120"/>
                <a:gd name="T15" fmla="*/ 2147483646 h 134"/>
                <a:gd name="T16" fmla="*/ 2147483646 w 120"/>
                <a:gd name="T17" fmla="*/ 2147483646 h 134"/>
                <a:gd name="T18" fmla="*/ 0 w 120"/>
                <a:gd name="T19" fmla="*/ 2147483646 h 134"/>
                <a:gd name="T20" fmla="*/ 0 w 120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3C9404E1-8901-4DC0-BA14-2A20F4D967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560" y="6372465"/>
              <a:ext cx="72827" cy="85391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2147483646 h 134"/>
                <a:gd name="T10" fmla="*/ 2147483646 w 113"/>
                <a:gd name="T11" fmla="*/ 2147483646 h 134"/>
                <a:gd name="T12" fmla="*/ 2147483646 w 113"/>
                <a:gd name="T13" fmla="*/ 2147483646 h 134"/>
                <a:gd name="T14" fmla="*/ 0 w 113"/>
                <a:gd name="T15" fmla="*/ 2147483646 h 134"/>
                <a:gd name="T16" fmla="*/ 0 w 113"/>
                <a:gd name="T17" fmla="*/ 0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FABEDE24-0755-4714-A4D5-403D103D17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7735" y="6371356"/>
              <a:ext cx="91306" cy="88718"/>
            </a:xfrm>
            <a:custGeom>
              <a:avLst/>
              <a:gdLst>
                <a:gd name="T0" fmla="*/ 2147483646 w 143"/>
                <a:gd name="T1" fmla="*/ 2147483646 h 139"/>
                <a:gd name="T2" fmla="*/ 2147483646 w 143"/>
                <a:gd name="T3" fmla="*/ 2147483646 h 139"/>
                <a:gd name="T4" fmla="*/ 2147483646 w 143"/>
                <a:gd name="T5" fmla="*/ 2147483646 h 139"/>
                <a:gd name="T6" fmla="*/ 2147483646 w 143"/>
                <a:gd name="T7" fmla="*/ 2147483646 h 139"/>
                <a:gd name="T8" fmla="*/ 2147483646 w 143"/>
                <a:gd name="T9" fmla="*/ 2147483646 h 139"/>
                <a:gd name="T10" fmla="*/ 2147483646 w 143"/>
                <a:gd name="T11" fmla="*/ 2147483646 h 139"/>
                <a:gd name="T12" fmla="*/ 2147483646 w 143"/>
                <a:gd name="T13" fmla="*/ 2147483646 h 139"/>
                <a:gd name="T14" fmla="*/ 2147483646 w 143"/>
                <a:gd name="T15" fmla="*/ 2147483646 h 139"/>
                <a:gd name="T16" fmla="*/ 2147483646 w 143"/>
                <a:gd name="T17" fmla="*/ 2147483646 h 139"/>
                <a:gd name="T18" fmla="*/ 2147483646 w 143"/>
                <a:gd name="T19" fmla="*/ 2147483646 h 139"/>
                <a:gd name="T20" fmla="*/ 2147483646 w 143"/>
                <a:gd name="T21" fmla="*/ 2147483646 h 139"/>
                <a:gd name="T22" fmla="*/ 2147483646 w 143"/>
                <a:gd name="T23" fmla="*/ 2147483646 h 139"/>
                <a:gd name="T24" fmla="*/ 2147483646 w 143"/>
                <a:gd name="T25" fmla="*/ 2147483646 h 139"/>
                <a:gd name="T26" fmla="*/ 2147483646 w 143"/>
                <a:gd name="T27" fmla="*/ 2147483646 h 139"/>
                <a:gd name="T28" fmla="*/ 2147483646 w 143"/>
                <a:gd name="T29" fmla="*/ 2147483646 h 139"/>
                <a:gd name="T30" fmla="*/ 2147483646 w 143"/>
                <a:gd name="T31" fmla="*/ 2147483646 h 139"/>
                <a:gd name="T32" fmla="*/ 2147483646 w 143"/>
                <a:gd name="T33" fmla="*/ 2147483646 h 139"/>
                <a:gd name="T34" fmla="*/ 2147483646 w 143"/>
                <a:gd name="T35" fmla="*/ 2147483646 h 139"/>
                <a:gd name="T36" fmla="*/ 2147483646 w 143"/>
                <a:gd name="T37" fmla="*/ 2147483646 h 139"/>
                <a:gd name="T38" fmla="*/ 2147483646 w 143"/>
                <a:gd name="T39" fmla="*/ 2147483646 h 139"/>
                <a:gd name="T40" fmla="*/ 2147483646 w 143"/>
                <a:gd name="T41" fmla="*/ 2147483646 h 139"/>
                <a:gd name="T42" fmla="*/ 2147483646 w 143"/>
                <a:gd name="T43" fmla="*/ 2147483646 h 139"/>
                <a:gd name="T44" fmla="*/ 2147483646 w 143"/>
                <a:gd name="T45" fmla="*/ 2147483646 h 139"/>
                <a:gd name="T46" fmla="*/ 2147483646 w 143"/>
                <a:gd name="T47" fmla="*/ 0 h 139"/>
                <a:gd name="T48" fmla="*/ 2147483646 w 143"/>
                <a:gd name="T49" fmla="*/ 2147483646 h 139"/>
                <a:gd name="T50" fmla="*/ 2147483646 w 143"/>
                <a:gd name="T51" fmla="*/ 2147483646 h 139"/>
                <a:gd name="T52" fmla="*/ 2147483646 w 143"/>
                <a:gd name="T53" fmla="*/ 2147483646 h 139"/>
                <a:gd name="T54" fmla="*/ 2147483646 w 143"/>
                <a:gd name="T55" fmla="*/ 2147483646 h 139"/>
                <a:gd name="T56" fmla="*/ 2147483646 w 143"/>
                <a:gd name="T57" fmla="*/ 2147483646 h 139"/>
                <a:gd name="T58" fmla="*/ 2147483646 w 143"/>
                <a:gd name="T59" fmla="*/ 2147483646 h 139"/>
                <a:gd name="T60" fmla="*/ 2147483646 w 143"/>
                <a:gd name="T61" fmla="*/ 2147483646 h 139"/>
                <a:gd name="T62" fmla="*/ 2147483646 w 143"/>
                <a:gd name="T63" fmla="*/ 2147483646 h 139"/>
                <a:gd name="T64" fmla="*/ 2147483646 w 143"/>
                <a:gd name="T65" fmla="*/ 2147483646 h 139"/>
                <a:gd name="T66" fmla="*/ 2147483646 w 143"/>
                <a:gd name="T67" fmla="*/ 2147483646 h 139"/>
                <a:gd name="T68" fmla="*/ 2147483646 w 143"/>
                <a:gd name="T69" fmla="*/ 2147483646 h 139"/>
                <a:gd name="T70" fmla="*/ 2147483646 w 143"/>
                <a:gd name="T71" fmla="*/ 2147483646 h 139"/>
                <a:gd name="T72" fmla="*/ 2147483646 w 143"/>
                <a:gd name="T73" fmla="*/ 2147483646 h 139"/>
                <a:gd name="T74" fmla="*/ 2147483646 w 143"/>
                <a:gd name="T75" fmla="*/ 2147483646 h 139"/>
                <a:gd name="T76" fmla="*/ 2147483646 w 143"/>
                <a:gd name="T77" fmla="*/ 2147483646 h 139"/>
                <a:gd name="T78" fmla="*/ 2147483646 w 143"/>
                <a:gd name="T79" fmla="*/ 2147483646 h 139"/>
                <a:gd name="T80" fmla="*/ 2147483646 w 143"/>
                <a:gd name="T81" fmla="*/ 2147483646 h 139"/>
                <a:gd name="T82" fmla="*/ 2147483646 w 143"/>
                <a:gd name="T83" fmla="*/ 2147483646 h 139"/>
                <a:gd name="T84" fmla="*/ 0 w 143"/>
                <a:gd name="T85" fmla="*/ 2147483646 h 139"/>
                <a:gd name="T86" fmla="*/ 0 w 143"/>
                <a:gd name="T87" fmla="*/ 2147483646 h 139"/>
                <a:gd name="T88" fmla="*/ 2147483646 w 143"/>
                <a:gd name="T89" fmla="*/ 2147483646 h 139"/>
                <a:gd name="T90" fmla="*/ 2147483646 w 143"/>
                <a:gd name="T91" fmla="*/ 2147483646 h 139"/>
                <a:gd name="T92" fmla="*/ 2147483646 w 143"/>
                <a:gd name="T93" fmla="*/ 2147483646 h 139"/>
                <a:gd name="T94" fmla="*/ 2147483646 w 143"/>
                <a:gd name="T95" fmla="*/ 2147483646 h 139"/>
                <a:gd name="T96" fmla="*/ 2147483646 w 143"/>
                <a:gd name="T97" fmla="*/ 2147483646 h 139"/>
                <a:gd name="T98" fmla="*/ 2147483646 w 143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943738B-452B-4359-9AC7-D5C0E74E3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172" y="6372465"/>
              <a:ext cx="76089" cy="87609"/>
            </a:xfrm>
            <a:custGeom>
              <a:avLst/>
              <a:gdLst>
                <a:gd name="T0" fmla="*/ 0 w 118"/>
                <a:gd name="T1" fmla="*/ 0 h 137"/>
                <a:gd name="T2" fmla="*/ 2147483646 w 118"/>
                <a:gd name="T3" fmla="*/ 0 h 137"/>
                <a:gd name="T4" fmla="*/ 2147483646 w 118"/>
                <a:gd name="T5" fmla="*/ 2147483646 h 137"/>
                <a:gd name="T6" fmla="*/ 2147483646 w 118"/>
                <a:gd name="T7" fmla="*/ 2147483646 h 137"/>
                <a:gd name="T8" fmla="*/ 2147483646 w 118"/>
                <a:gd name="T9" fmla="*/ 2147483646 h 137"/>
                <a:gd name="T10" fmla="*/ 2147483646 w 118"/>
                <a:gd name="T11" fmla="*/ 2147483646 h 137"/>
                <a:gd name="T12" fmla="*/ 2147483646 w 118"/>
                <a:gd name="T13" fmla="*/ 2147483646 h 137"/>
                <a:gd name="T14" fmla="*/ 2147483646 w 118"/>
                <a:gd name="T15" fmla="*/ 2147483646 h 137"/>
                <a:gd name="T16" fmla="*/ 2147483646 w 118"/>
                <a:gd name="T17" fmla="*/ 2147483646 h 137"/>
                <a:gd name="T18" fmla="*/ 2147483646 w 118"/>
                <a:gd name="T19" fmla="*/ 2147483646 h 137"/>
                <a:gd name="T20" fmla="*/ 2147483646 w 118"/>
                <a:gd name="T21" fmla="*/ 2147483646 h 137"/>
                <a:gd name="T22" fmla="*/ 2147483646 w 118"/>
                <a:gd name="T23" fmla="*/ 0 h 137"/>
                <a:gd name="T24" fmla="*/ 2147483646 w 118"/>
                <a:gd name="T25" fmla="*/ 0 h 137"/>
                <a:gd name="T26" fmla="*/ 2147483646 w 118"/>
                <a:gd name="T27" fmla="*/ 2147483646 h 137"/>
                <a:gd name="T28" fmla="*/ 2147483646 w 118"/>
                <a:gd name="T29" fmla="*/ 2147483646 h 137"/>
                <a:gd name="T30" fmla="*/ 2147483646 w 118"/>
                <a:gd name="T31" fmla="*/ 2147483646 h 137"/>
                <a:gd name="T32" fmla="*/ 2147483646 w 118"/>
                <a:gd name="T33" fmla="*/ 2147483646 h 137"/>
                <a:gd name="T34" fmla="*/ 2147483646 w 118"/>
                <a:gd name="T35" fmla="*/ 2147483646 h 137"/>
                <a:gd name="T36" fmla="*/ 2147483646 w 118"/>
                <a:gd name="T37" fmla="*/ 2147483646 h 137"/>
                <a:gd name="T38" fmla="*/ 2147483646 w 118"/>
                <a:gd name="T39" fmla="*/ 2147483646 h 137"/>
                <a:gd name="T40" fmla="*/ 2147483646 w 118"/>
                <a:gd name="T41" fmla="*/ 2147483646 h 137"/>
                <a:gd name="T42" fmla="*/ 2147483646 w 118"/>
                <a:gd name="T43" fmla="*/ 2147483646 h 137"/>
                <a:gd name="T44" fmla="*/ 2147483646 w 118"/>
                <a:gd name="T45" fmla="*/ 2147483646 h 137"/>
                <a:gd name="T46" fmla="*/ 2147483646 w 118"/>
                <a:gd name="T47" fmla="*/ 2147483646 h 137"/>
                <a:gd name="T48" fmla="*/ 2147483646 w 118"/>
                <a:gd name="T49" fmla="*/ 2147483646 h 137"/>
                <a:gd name="T50" fmla="*/ 0 w 118"/>
                <a:gd name="T51" fmla="*/ 2147483646 h 137"/>
                <a:gd name="T52" fmla="*/ 0 w 118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DED5D7C8-8961-4918-944B-5A63CC97C0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305" y="6371356"/>
              <a:ext cx="79349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CEE8C58F-1718-470B-9F5A-905A254409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785" y="6372465"/>
              <a:ext cx="72827" cy="85391"/>
            </a:xfrm>
            <a:custGeom>
              <a:avLst/>
              <a:gdLst>
                <a:gd name="T0" fmla="*/ 0 w 115"/>
                <a:gd name="T1" fmla="*/ 0 h 134"/>
                <a:gd name="T2" fmla="*/ 2147483646 w 115"/>
                <a:gd name="T3" fmla="*/ 0 h 134"/>
                <a:gd name="T4" fmla="*/ 2147483646 w 115"/>
                <a:gd name="T5" fmla="*/ 2147483646 h 134"/>
                <a:gd name="T6" fmla="*/ 2147483646 w 115"/>
                <a:gd name="T7" fmla="*/ 2147483646 h 134"/>
                <a:gd name="T8" fmla="*/ 2147483646 w 115"/>
                <a:gd name="T9" fmla="*/ 0 h 134"/>
                <a:gd name="T10" fmla="*/ 2147483646 w 115"/>
                <a:gd name="T11" fmla="*/ 0 h 134"/>
                <a:gd name="T12" fmla="*/ 2147483646 w 115"/>
                <a:gd name="T13" fmla="*/ 2147483646 h 134"/>
                <a:gd name="T14" fmla="*/ 2147483646 w 115"/>
                <a:gd name="T15" fmla="*/ 2147483646 h 134"/>
                <a:gd name="T16" fmla="*/ 2147483646 w 115"/>
                <a:gd name="T17" fmla="*/ 2147483646 h 134"/>
                <a:gd name="T18" fmla="*/ 2147483646 w 115"/>
                <a:gd name="T19" fmla="*/ 2147483646 h 134"/>
                <a:gd name="T20" fmla="*/ 2147483646 w 115"/>
                <a:gd name="T21" fmla="*/ 2147483646 h 134"/>
                <a:gd name="T22" fmla="*/ 0 w 115"/>
                <a:gd name="T23" fmla="*/ 2147483646 h 134"/>
                <a:gd name="T24" fmla="*/ 0 w 115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Rectangle 31">
              <a:extLst>
                <a:ext uri="{FF2B5EF4-FFF2-40B4-BE49-F238E27FC236}">
                  <a16:creationId xmlns:a16="http://schemas.microsoft.com/office/drawing/2014/main" id="{3A351F20-C94E-45A0-91E6-8E4CAF24C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4917" y="6439004"/>
              <a:ext cx="19566" cy="18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DBAF3E46-7133-4066-9080-81EB7E23881D}"/>
              </a:ext>
            </a:extLst>
          </p:cNvPr>
          <p:cNvSpPr/>
          <p:nvPr/>
        </p:nvSpPr>
        <p:spPr>
          <a:xfrm rot="1487982">
            <a:off x="8379984" y="1033254"/>
            <a:ext cx="4417586" cy="17954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58732F67-E096-414E-BDC8-151EE0986C08}"/>
              </a:ext>
            </a:extLst>
          </p:cNvPr>
          <p:cNvSpPr/>
          <p:nvPr/>
        </p:nvSpPr>
        <p:spPr>
          <a:xfrm>
            <a:off x="8207120" y="0"/>
            <a:ext cx="4608512" cy="1800225"/>
          </a:xfrm>
          <a:prstGeom prst="parallelogram">
            <a:avLst>
              <a:gd name="adj" fmla="val 19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9EB1F49D-9F98-40C6-A935-9838816E0416}"/>
              </a:ext>
            </a:extLst>
          </p:cNvPr>
          <p:cNvSpPr txBox="1">
            <a:spLocks/>
          </p:cNvSpPr>
          <p:nvPr/>
        </p:nvSpPr>
        <p:spPr>
          <a:xfrm>
            <a:off x="9070520" y="360733"/>
            <a:ext cx="3542582" cy="122413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AU" sz="3200" b="1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IN AN EMERGENCY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647A291-3029-4C70-AD3C-BE0F76B19777}"/>
              </a:ext>
            </a:extLst>
          </p:cNvPr>
          <p:cNvSpPr txBox="1"/>
          <p:nvPr/>
        </p:nvSpPr>
        <p:spPr>
          <a:xfrm>
            <a:off x="1979711" y="4983665"/>
            <a:ext cx="90471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eaLnBrk="0" hangingPunct="0">
              <a:spcBef>
                <a:spcPts val="0"/>
              </a:spcBef>
              <a:defRPr/>
            </a:pPr>
            <a:r>
              <a:rPr lang="en-AU" b="1" dirty="0">
                <a:solidFill>
                  <a:schemeClr val="bg1"/>
                </a:solidFill>
                <a:latin typeface="Arial Black" pitchFamily="34" charset="0"/>
              </a:rPr>
              <a:t>WE</a:t>
            </a:r>
            <a:r>
              <a:rPr lang="en-AU" b="1" dirty="0">
                <a:solidFill>
                  <a:schemeClr val="bg1"/>
                </a:solidFill>
              </a:rPr>
              <a:t> COORDINATE PAYMENT OF MEDICAL FEES WHEN APPROVED.</a:t>
            </a:r>
            <a:endParaRPr lang="en-AU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43B2391-DD10-47E2-93D0-17E730EB27DF}"/>
              </a:ext>
            </a:extLst>
          </p:cNvPr>
          <p:cNvGrpSpPr/>
          <p:nvPr/>
        </p:nvGrpSpPr>
        <p:grpSpPr>
          <a:xfrm>
            <a:off x="845577" y="2574434"/>
            <a:ext cx="7823002" cy="584775"/>
            <a:chOff x="853454" y="1827661"/>
            <a:chExt cx="7823002" cy="822428"/>
          </a:xfrm>
          <a:solidFill>
            <a:srgbClr val="D4002C"/>
          </a:solidFill>
        </p:grpSpPr>
        <p:grpSp>
          <p:nvGrpSpPr>
            <p:cNvPr id="122" name="Group 25">
              <a:extLst>
                <a:ext uri="{FF2B5EF4-FFF2-40B4-BE49-F238E27FC236}">
                  <a16:creationId xmlns:a16="http://schemas.microsoft.com/office/drawing/2014/main" id="{3D28D021-B9A4-4F4C-A61A-9599DFA76CF8}"/>
                </a:ext>
              </a:extLst>
            </p:cNvPr>
            <p:cNvGrpSpPr/>
            <p:nvPr/>
          </p:nvGrpSpPr>
          <p:grpSpPr>
            <a:xfrm>
              <a:off x="1187624" y="1880768"/>
              <a:ext cx="7488832" cy="576067"/>
              <a:chOff x="1187624" y="1880768"/>
              <a:chExt cx="7488832" cy="576067"/>
            </a:xfrm>
            <a:grpFill/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9B2E06F-084B-4103-9B28-C7C523BCCB98}"/>
                  </a:ext>
                </a:extLst>
              </p:cNvPr>
              <p:cNvSpPr/>
              <p:nvPr/>
            </p:nvSpPr>
            <p:spPr>
              <a:xfrm>
                <a:off x="1835696" y="1880768"/>
                <a:ext cx="6840760" cy="503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5" name="Parallelogram 124">
                <a:extLst>
                  <a:ext uri="{FF2B5EF4-FFF2-40B4-BE49-F238E27FC236}">
                    <a16:creationId xmlns:a16="http://schemas.microsoft.com/office/drawing/2014/main" id="{5927CB51-8CB4-4449-8827-BEC0A28A248C}"/>
                  </a:ext>
                </a:extLst>
              </p:cNvPr>
              <p:cNvSpPr/>
              <p:nvPr/>
            </p:nvSpPr>
            <p:spPr>
              <a:xfrm rot="5400000">
                <a:off x="1723490" y="1992974"/>
                <a:ext cx="576066" cy="351655"/>
              </a:xfrm>
              <a:prstGeom prst="parallelogram">
                <a:avLst>
                  <a:gd name="adj" fmla="val 988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CFEC381-EA5D-45CA-A0DC-34B485866C88}"/>
                  </a:ext>
                </a:extLst>
              </p:cNvPr>
              <p:cNvSpPr/>
              <p:nvPr/>
            </p:nvSpPr>
            <p:spPr>
              <a:xfrm>
                <a:off x="1187624" y="1952875"/>
                <a:ext cx="999728" cy="503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E85A3C5-85C5-4EAB-ABD3-8AEB88228683}"/>
                </a:ext>
              </a:extLst>
            </p:cNvPr>
            <p:cNvSpPr txBox="1"/>
            <p:nvPr/>
          </p:nvSpPr>
          <p:spPr>
            <a:xfrm>
              <a:off x="853454" y="1827661"/>
              <a:ext cx="552452" cy="822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buBlip>
                  <a:blip r:embed="rId4"/>
                </a:buBlip>
              </a:pPr>
              <a:r>
                <a:rPr lang="en-AU" sz="3200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484952D-D6B4-448F-86B8-76D92F91D1CF}"/>
              </a:ext>
            </a:extLst>
          </p:cNvPr>
          <p:cNvGrpSpPr/>
          <p:nvPr/>
        </p:nvGrpSpPr>
        <p:grpSpPr>
          <a:xfrm>
            <a:off x="1187624" y="3055991"/>
            <a:ext cx="7488832" cy="646331"/>
            <a:chOff x="1187624" y="2429763"/>
            <a:chExt cx="7488832" cy="1944216"/>
          </a:xfrm>
          <a:solidFill>
            <a:srgbClr val="DD2484"/>
          </a:solidFill>
        </p:grpSpPr>
        <p:grpSp>
          <p:nvGrpSpPr>
            <p:cNvPr id="184" name="Group 26">
              <a:extLst>
                <a:ext uri="{FF2B5EF4-FFF2-40B4-BE49-F238E27FC236}">
                  <a16:creationId xmlns:a16="http://schemas.microsoft.com/office/drawing/2014/main" id="{F6B620F2-A8D0-4A2F-82B2-CBE9A39A72F5}"/>
                </a:ext>
              </a:extLst>
            </p:cNvPr>
            <p:cNvGrpSpPr/>
            <p:nvPr/>
          </p:nvGrpSpPr>
          <p:grpSpPr>
            <a:xfrm>
              <a:off x="1187624" y="2429763"/>
              <a:ext cx="7488832" cy="1944216"/>
              <a:chOff x="1187624" y="2429763"/>
              <a:chExt cx="7488832" cy="1944216"/>
            </a:xfrm>
            <a:grpFill/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233FB4F-F7CE-4D43-A6C2-C4D4E9057305}"/>
                  </a:ext>
                </a:extLst>
              </p:cNvPr>
              <p:cNvSpPr/>
              <p:nvPr/>
            </p:nvSpPr>
            <p:spPr>
              <a:xfrm>
                <a:off x="1835696" y="2429763"/>
                <a:ext cx="6840760" cy="18721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7" name="Parallelogram 186">
                <a:extLst>
                  <a:ext uri="{FF2B5EF4-FFF2-40B4-BE49-F238E27FC236}">
                    <a16:creationId xmlns:a16="http://schemas.microsoft.com/office/drawing/2014/main" id="{47858967-4572-47E1-9BC6-C2ED22729ABA}"/>
                  </a:ext>
                </a:extLst>
              </p:cNvPr>
              <p:cNvSpPr/>
              <p:nvPr/>
            </p:nvSpPr>
            <p:spPr>
              <a:xfrm rot="5400000">
                <a:off x="1709958" y="2555503"/>
                <a:ext cx="603132" cy="351655"/>
              </a:xfrm>
              <a:prstGeom prst="parallelogram">
                <a:avLst>
                  <a:gd name="adj" fmla="val 2128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AFBA3758-F9FD-4967-AA3E-698F4B425EB1}"/>
                  </a:ext>
                </a:extLst>
              </p:cNvPr>
              <p:cNvSpPr/>
              <p:nvPr/>
            </p:nvSpPr>
            <p:spPr>
              <a:xfrm>
                <a:off x="1187624" y="2501870"/>
                <a:ext cx="999728" cy="18721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534943F6-96A4-416E-A84D-AEA06033E086}"/>
                </a:ext>
              </a:extLst>
            </p:cNvPr>
            <p:cNvSpPr txBox="1"/>
            <p:nvPr/>
          </p:nvSpPr>
          <p:spPr>
            <a:xfrm>
              <a:off x="1331640" y="2575688"/>
              <a:ext cx="552452" cy="17590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4"/>
                </a:buBlip>
              </a:pPr>
              <a:r>
                <a:rPr lang="en-AU" sz="3200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FAC877F-80DD-4F46-8121-7C197FFE8CC1}"/>
              </a:ext>
            </a:extLst>
          </p:cNvPr>
          <p:cNvGrpSpPr/>
          <p:nvPr/>
        </p:nvGrpSpPr>
        <p:grpSpPr>
          <a:xfrm>
            <a:off x="1187624" y="3703992"/>
            <a:ext cx="7488832" cy="584775"/>
            <a:chOff x="1187624" y="4305176"/>
            <a:chExt cx="7488832" cy="902079"/>
          </a:xfrm>
        </p:grpSpPr>
        <p:grpSp>
          <p:nvGrpSpPr>
            <p:cNvPr id="190" name="Group 27">
              <a:extLst>
                <a:ext uri="{FF2B5EF4-FFF2-40B4-BE49-F238E27FC236}">
                  <a16:creationId xmlns:a16="http://schemas.microsoft.com/office/drawing/2014/main" id="{F70EB0AB-6794-4298-BCEE-648CE595FE7F}"/>
                </a:ext>
              </a:extLst>
            </p:cNvPr>
            <p:cNvGrpSpPr/>
            <p:nvPr/>
          </p:nvGrpSpPr>
          <p:grpSpPr>
            <a:xfrm>
              <a:off x="1187624" y="4346768"/>
              <a:ext cx="7488832" cy="648171"/>
              <a:chOff x="1187624" y="4346768"/>
              <a:chExt cx="7488832" cy="648171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CFA67AAE-6B95-4B53-9B1F-F6B327670CF4}"/>
                  </a:ext>
                </a:extLst>
              </p:cNvPr>
              <p:cNvSpPr/>
              <p:nvPr/>
            </p:nvSpPr>
            <p:spPr>
              <a:xfrm>
                <a:off x="1835696" y="4346768"/>
                <a:ext cx="6840760" cy="576064"/>
              </a:xfrm>
              <a:prstGeom prst="rect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3" name="Parallelogram 20">
                <a:extLst>
                  <a:ext uri="{FF2B5EF4-FFF2-40B4-BE49-F238E27FC236}">
                    <a16:creationId xmlns:a16="http://schemas.microsoft.com/office/drawing/2014/main" id="{E8FE44B7-5C73-404A-B9C1-A01C8E4C75EC}"/>
                  </a:ext>
                </a:extLst>
              </p:cNvPr>
              <p:cNvSpPr/>
              <p:nvPr/>
            </p:nvSpPr>
            <p:spPr>
              <a:xfrm rot="5400000">
                <a:off x="1709887" y="4472579"/>
                <a:ext cx="603274" cy="351655"/>
              </a:xfrm>
              <a:prstGeom prst="parallelogram">
                <a:avLst>
                  <a:gd name="adj" fmla="val 21285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4" name="Rectangle 14">
                <a:extLst>
                  <a:ext uri="{FF2B5EF4-FFF2-40B4-BE49-F238E27FC236}">
                    <a16:creationId xmlns:a16="http://schemas.microsoft.com/office/drawing/2014/main" id="{6EBD8364-7E8A-4AF9-9CBB-9C9CED1F077F}"/>
                  </a:ext>
                </a:extLst>
              </p:cNvPr>
              <p:cNvSpPr/>
              <p:nvPr/>
            </p:nvSpPr>
            <p:spPr>
              <a:xfrm>
                <a:off x="1187624" y="4418875"/>
                <a:ext cx="999728" cy="5760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F457CD59-36F3-44C2-B3AB-4E9C1D9169F8}"/>
                </a:ext>
              </a:extLst>
            </p:cNvPr>
            <p:cNvSpPr txBox="1"/>
            <p:nvPr/>
          </p:nvSpPr>
          <p:spPr>
            <a:xfrm>
              <a:off x="1331640" y="4305176"/>
              <a:ext cx="552452" cy="902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4"/>
                </a:buBlip>
              </a:pPr>
              <a:r>
                <a:rPr lang="en-AU" sz="3200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</a:p>
          </p:txBody>
        </p:sp>
      </p:grpSp>
      <p:sp>
        <p:nvSpPr>
          <p:cNvPr id="207" name="Subtitle 2">
            <a:extLst>
              <a:ext uri="{FF2B5EF4-FFF2-40B4-BE49-F238E27FC236}">
                <a16:creationId xmlns:a16="http://schemas.microsoft.com/office/drawing/2014/main" id="{EA296A45-CF8C-4102-9B42-465D0C823D6D}"/>
              </a:ext>
            </a:extLst>
          </p:cNvPr>
          <p:cNvSpPr txBox="1">
            <a:spLocks/>
          </p:cNvSpPr>
          <p:nvPr/>
        </p:nvSpPr>
        <p:spPr>
          <a:xfrm>
            <a:off x="1979712" y="2183352"/>
            <a:ext cx="6696744" cy="423033"/>
          </a:xfrm>
          <a:prstGeom prst="rect">
            <a:avLst/>
          </a:prstGeom>
        </p:spPr>
        <p:txBody>
          <a:bodyPr/>
          <a:lstStyle/>
          <a:p>
            <a:pPr marL="468000" eaLnBrk="0" hangingPunct="0">
              <a:spcBef>
                <a:spcPts val="0"/>
              </a:spcBef>
              <a:defRPr/>
            </a:pPr>
            <a:r>
              <a:rPr lang="en-AU" sz="16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WE</a:t>
            </a:r>
            <a:r>
              <a:rPr lang="en-AU" sz="1600" b="1" dirty="0">
                <a:solidFill>
                  <a:schemeClr val="bg1"/>
                </a:solidFill>
                <a:latin typeface="+mj-lt"/>
                <a:cs typeface="+mn-cs"/>
              </a:rPr>
              <a:t> MONITOR YOUR CONDITION AND GIVE ADVICE.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D7EB773-6E94-46A3-B900-67D540746F65}"/>
              </a:ext>
            </a:extLst>
          </p:cNvPr>
          <p:cNvSpPr txBox="1"/>
          <p:nvPr/>
        </p:nvSpPr>
        <p:spPr>
          <a:xfrm>
            <a:off x="1979712" y="2642633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eaLnBrk="0" hangingPunct="0">
              <a:spcBef>
                <a:spcPts val="0"/>
              </a:spcBef>
              <a:defRPr/>
            </a:pPr>
            <a:r>
              <a:rPr lang="en-AU" sz="1600" b="1" dirty="0">
                <a:solidFill>
                  <a:schemeClr val="bg1"/>
                </a:solidFill>
                <a:latin typeface="Arial Black" pitchFamily="34" charset="0"/>
              </a:rPr>
              <a:t>WE</a:t>
            </a:r>
            <a:r>
              <a:rPr lang="en-AU" sz="1600" b="1" dirty="0">
                <a:solidFill>
                  <a:schemeClr val="bg1"/>
                </a:solidFill>
              </a:rPr>
              <a:t> HANDLE ALL LOGISTICS.</a:t>
            </a:r>
            <a:endParaRPr lang="en-AU" sz="160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933227B0-11DD-4912-BB87-5A50FB1EA2B3}"/>
              </a:ext>
            </a:extLst>
          </p:cNvPr>
          <p:cNvSpPr txBox="1"/>
          <p:nvPr/>
        </p:nvSpPr>
        <p:spPr>
          <a:xfrm>
            <a:off x="1979712" y="3092567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eaLnBrk="0" hangingPunct="0">
              <a:spcBef>
                <a:spcPts val="0"/>
              </a:spcBef>
              <a:defRPr/>
            </a:pPr>
            <a:r>
              <a:rPr lang="en-AU" sz="1600" b="1" dirty="0">
                <a:solidFill>
                  <a:schemeClr val="bg1"/>
                </a:solidFill>
                <a:latin typeface="Arial Black" pitchFamily="34" charset="0"/>
              </a:rPr>
              <a:t>WE</a:t>
            </a:r>
            <a:r>
              <a:rPr lang="en-AU" sz="1600" b="1" dirty="0">
                <a:solidFill>
                  <a:schemeClr val="bg1"/>
                </a:solidFill>
              </a:rPr>
              <a:t> EVACUATE YOU TO A CENTRE OF MEDICAL EXCELLENCE.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C84ADE5E-672F-47FC-B2CF-8D5D39243EA0}"/>
              </a:ext>
            </a:extLst>
          </p:cNvPr>
          <p:cNvSpPr txBox="1"/>
          <p:nvPr/>
        </p:nvSpPr>
        <p:spPr>
          <a:xfrm>
            <a:off x="1979712" y="3749240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eaLnBrk="0" hangingPunct="0">
              <a:spcBef>
                <a:spcPts val="0"/>
              </a:spcBef>
              <a:defRPr/>
            </a:pPr>
            <a:r>
              <a:rPr lang="en-AU" sz="1600" b="1" dirty="0">
                <a:solidFill>
                  <a:schemeClr val="bg1"/>
                </a:solidFill>
                <a:latin typeface="Arial Black" pitchFamily="34" charset="0"/>
              </a:rPr>
              <a:t>WE</a:t>
            </a:r>
            <a:r>
              <a:rPr lang="en-AU" sz="1600" b="1" dirty="0">
                <a:solidFill>
                  <a:schemeClr val="bg1"/>
                </a:solidFill>
              </a:rPr>
              <a:t> EVACUATE YOU TO A SAFE AREA.</a:t>
            </a:r>
            <a:endParaRPr lang="en-AU" sz="1600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2166BF4A-6AC8-49F8-A510-E71EA0FF667E}"/>
              </a:ext>
            </a:extLst>
          </p:cNvPr>
          <p:cNvSpPr txBox="1"/>
          <p:nvPr/>
        </p:nvSpPr>
        <p:spPr>
          <a:xfrm>
            <a:off x="1979712" y="4199651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eaLnBrk="0" hangingPunct="0">
              <a:spcBef>
                <a:spcPts val="0"/>
              </a:spcBef>
              <a:defRPr/>
            </a:pPr>
            <a:r>
              <a:rPr lang="en-AU" sz="1600" b="1" dirty="0">
                <a:solidFill>
                  <a:schemeClr val="bg1"/>
                </a:solidFill>
                <a:latin typeface="Arial Black" pitchFamily="34" charset="0"/>
              </a:rPr>
              <a:t>WE</a:t>
            </a:r>
            <a:r>
              <a:rPr lang="en-AU" sz="1600" b="1" dirty="0">
                <a:solidFill>
                  <a:schemeClr val="bg1"/>
                </a:solidFill>
              </a:rPr>
              <a:t> HELP YOU STAY IN TOUCH WITH YOUR FAMILY.</a:t>
            </a:r>
            <a:endParaRPr lang="en-AU" sz="1600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DA540A6B-10CE-4FD9-A202-6784529E5B0D}"/>
              </a:ext>
            </a:extLst>
          </p:cNvPr>
          <p:cNvSpPr txBox="1"/>
          <p:nvPr/>
        </p:nvSpPr>
        <p:spPr>
          <a:xfrm>
            <a:off x="1979712" y="464590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eaLnBrk="0" hangingPunct="0">
              <a:spcBef>
                <a:spcPts val="0"/>
              </a:spcBef>
              <a:defRPr/>
            </a:pPr>
            <a:r>
              <a:rPr lang="en-AU" sz="1600" b="1" dirty="0">
                <a:solidFill>
                  <a:schemeClr val="bg1"/>
                </a:solidFill>
                <a:latin typeface="Arial Black" pitchFamily="34" charset="0"/>
              </a:rPr>
              <a:t>WE</a:t>
            </a:r>
            <a:r>
              <a:rPr lang="en-AU" sz="1600" b="1" dirty="0">
                <a:solidFill>
                  <a:schemeClr val="bg1"/>
                </a:solidFill>
              </a:rPr>
              <a:t> KEEP YOU INFORMED EVERY STEP OF THE WAY.</a:t>
            </a:r>
            <a:endParaRPr lang="en-AU" sz="1600" dirty="0"/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B00FA5A-3390-400C-B198-C62A3B8101CF}"/>
              </a:ext>
            </a:extLst>
          </p:cNvPr>
          <p:cNvGrpSpPr/>
          <p:nvPr/>
        </p:nvGrpSpPr>
        <p:grpSpPr>
          <a:xfrm>
            <a:off x="1191814" y="5100187"/>
            <a:ext cx="7488832" cy="687755"/>
            <a:chOff x="1187624" y="4949944"/>
            <a:chExt cx="7488832" cy="651729"/>
          </a:xfrm>
          <a:solidFill>
            <a:srgbClr val="6A88C1"/>
          </a:solidFill>
        </p:grpSpPr>
        <p:grpSp>
          <p:nvGrpSpPr>
            <p:cNvPr id="214" name="Group 28">
              <a:extLst>
                <a:ext uri="{FF2B5EF4-FFF2-40B4-BE49-F238E27FC236}">
                  <a16:creationId xmlns:a16="http://schemas.microsoft.com/office/drawing/2014/main" id="{E4394FDB-131F-4ED5-8366-F7668CEA908F}"/>
                </a:ext>
              </a:extLst>
            </p:cNvPr>
            <p:cNvGrpSpPr/>
            <p:nvPr/>
          </p:nvGrpSpPr>
          <p:grpSpPr>
            <a:xfrm>
              <a:off x="1187624" y="4949944"/>
              <a:ext cx="7488832" cy="648171"/>
              <a:chOff x="1187624" y="4949944"/>
              <a:chExt cx="7488832" cy="648171"/>
            </a:xfrm>
            <a:grpFill/>
          </p:grpSpPr>
          <p:sp>
            <p:nvSpPr>
              <p:cNvPr id="216" name="Rectangle 8">
                <a:extLst>
                  <a:ext uri="{FF2B5EF4-FFF2-40B4-BE49-F238E27FC236}">
                    <a16:creationId xmlns:a16="http://schemas.microsoft.com/office/drawing/2014/main" id="{540DE55C-492F-4679-8422-D190DF6EDF74}"/>
                  </a:ext>
                </a:extLst>
              </p:cNvPr>
              <p:cNvSpPr/>
              <p:nvPr/>
            </p:nvSpPr>
            <p:spPr>
              <a:xfrm>
                <a:off x="1835696" y="4949944"/>
                <a:ext cx="6840760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7" name="Parallelogram 216">
                <a:extLst>
                  <a:ext uri="{FF2B5EF4-FFF2-40B4-BE49-F238E27FC236}">
                    <a16:creationId xmlns:a16="http://schemas.microsoft.com/office/drawing/2014/main" id="{4F1FB811-36D7-461F-81EE-FEDE0A976AE4}"/>
                  </a:ext>
                </a:extLst>
              </p:cNvPr>
              <p:cNvSpPr/>
              <p:nvPr/>
            </p:nvSpPr>
            <p:spPr>
              <a:xfrm rot="5400000">
                <a:off x="1701043" y="5084696"/>
                <a:ext cx="620959" cy="351655"/>
              </a:xfrm>
              <a:prstGeom prst="parallelogram">
                <a:avLst>
                  <a:gd name="adj" fmla="val 21285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98AC429-FD10-433E-8784-82E693BD960C}"/>
                  </a:ext>
                </a:extLst>
              </p:cNvPr>
              <p:cNvSpPr/>
              <p:nvPr/>
            </p:nvSpPr>
            <p:spPr>
              <a:xfrm>
                <a:off x="1187624" y="5022051"/>
                <a:ext cx="99972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F0760F3E-4064-4357-95F7-1335C034691D}"/>
                </a:ext>
              </a:extLst>
            </p:cNvPr>
            <p:cNvSpPr txBox="1"/>
            <p:nvPr/>
          </p:nvSpPr>
          <p:spPr>
            <a:xfrm>
              <a:off x="1331640" y="5047530"/>
              <a:ext cx="552452" cy="5541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4"/>
                </a:buBlip>
              </a:pPr>
              <a:r>
                <a:rPr lang="en-AU" sz="3200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84F75B9-2C80-42A5-817D-630BF7A80814}"/>
              </a:ext>
            </a:extLst>
          </p:cNvPr>
          <p:cNvGrpSpPr/>
          <p:nvPr/>
        </p:nvGrpSpPr>
        <p:grpSpPr>
          <a:xfrm>
            <a:off x="1187624" y="5807651"/>
            <a:ext cx="7488832" cy="659995"/>
            <a:chOff x="1187624" y="5570768"/>
            <a:chExt cx="7488832" cy="893046"/>
          </a:xfrm>
          <a:solidFill>
            <a:schemeClr val="bg1">
              <a:lumMod val="50000"/>
            </a:schemeClr>
          </a:solidFill>
        </p:grpSpPr>
        <p:grpSp>
          <p:nvGrpSpPr>
            <p:cNvPr id="220" name="Group 29">
              <a:extLst>
                <a:ext uri="{FF2B5EF4-FFF2-40B4-BE49-F238E27FC236}">
                  <a16:creationId xmlns:a16="http://schemas.microsoft.com/office/drawing/2014/main" id="{FE8FEC26-C8E3-4E31-AD87-C53FA1889556}"/>
                </a:ext>
              </a:extLst>
            </p:cNvPr>
            <p:cNvGrpSpPr/>
            <p:nvPr/>
          </p:nvGrpSpPr>
          <p:grpSpPr>
            <a:xfrm>
              <a:off x="1187624" y="5570768"/>
              <a:ext cx="7488832" cy="648171"/>
              <a:chOff x="1187624" y="5570768"/>
              <a:chExt cx="7488832" cy="648171"/>
            </a:xfrm>
            <a:grpFill/>
          </p:grpSpPr>
          <p:sp>
            <p:nvSpPr>
              <p:cNvPr id="222" name="Rectangle 10">
                <a:extLst>
                  <a:ext uri="{FF2B5EF4-FFF2-40B4-BE49-F238E27FC236}">
                    <a16:creationId xmlns:a16="http://schemas.microsoft.com/office/drawing/2014/main" id="{C8126C14-3D4B-43FA-AB93-4E236E5F6C74}"/>
                  </a:ext>
                </a:extLst>
              </p:cNvPr>
              <p:cNvSpPr/>
              <p:nvPr/>
            </p:nvSpPr>
            <p:spPr>
              <a:xfrm>
                <a:off x="1835696" y="5570768"/>
                <a:ext cx="6840760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3" name="Parallelogram 222">
                <a:extLst>
                  <a:ext uri="{FF2B5EF4-FFF2-40B4-BE49-F238E27FC236}">
                    <a16:creationId xmlns:a16="http://schemas.microsoft.com/office/drawing/2014/main" id="{E6C1350F-4342-4967-A9CD-F8DEE24D4AD0}"/>
                  </a:ext>
                </a:extLst>
              </p:cNvPr>
              <p:cNvSpPr/>
              <p:nvPr/>
            </p:nvSpPr>
            <p:spPr>
              <a:xfrm rot="5400000">
                <a:off x="1709936" y="5696765"/>
                <a:ext cx="603175" cy="351655"/>
              </a:xfrm>
              <a:prstGeom prst="parallelogram">
                <a:avLst>
                  <a:gd name="adj" fmla="val 21285"/>
                </a:avLst>
              </a:prstGeom>
              <a:solidFill>
                <a:srgbClr val="D1D7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4" name="Rectangle 16">
                <a:extLst>
                  <a:ext uri="{FF2B5EF4-FFF2-40B4-BE49-F238E27FC236}">
                    <a16:creationId xmlns:a16="http://schemas.microsoft.com/office/drawing/2014/main" id="{9CC4F65E-0BBC-4E98-B1F2-E5941F416B90}"/>
                  </a:ext>
                </a:extLst>
              </p:cNvPr>
              <p:cNvSpPr/>
              <p:nvPr/>
            </p:nvSpPr>
            <p:spPr>
              <a:xfrm>
                <a:off x="1187624" y="5642875"/>
                <a:ext cx="99972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21" name="TextBox 35">
              <a:extLst>
                <a:ext uri="{FF2B5EF4-FFF2-40B4-BE49-F238E27FC236}">
                  <a16:creationId xmlns:a16="http://schemas.microsoft.com/office/drawing/2014/main" id="{7FE50738-7ADC-4DFA-A9CE-086DEAFAE21D}"/>
                </a:ext>
              </a:extLst>
            </p:cNvPr>
            <p:cNvSpPr txBox="1"/>
            <p:nvPr/>
          </p:nvSpPr>
          <p:spPr>
            <a:xfrm>
              <a:off x="1348191" y="5590655"/>
              <a:ext cx="552452" cy="873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4"/>
                </a:buBlip>
              </a:pPr>
              <a:r>
                <a:rPr lang="en-AU" sz="3200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</a:p>
          </p:txBody>
        </p:sp>
      </p:grpSp>
      <p:sp>
        <p:nvSpPr>
          <p:cNvPr id="225" name="TextBox 224">
            <a:extLst>
              <a:ext uri="{FF2B5EF4-FFF2-40B4-BE49-F238E27FC236}">
                <a16:creationId xmlns:a16="http://schemas.microsoft.com/office/drawing/2014/main" id="{FC45FDBF-226F-4EDA-B1E9-30CAD27CFA2E}"/>
              </a:ext>
            </a:extLst>
          </p:cNvPr>
          <p:cNvSpPr txBox="1"/>
          <p:nvPr/>
        </p:nvSpPr>
        <p:spPr>
          <a:xfrm>
            <a:off x="1979712" y="5135679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eaLnBrk="0" hangingPunct="0">
              <a:spcBef>
                <a:spcPts val="0"/>
              </a:spcBef>
              <a:defRPr/>
            </a:pPr>
            <a:r>
              <a:rPr lang="en-AU" sz="1600" b="1" dirty="0">
                <a:solidFill>
                  <a:schemeClr val="bg1"/>
                </a:solidFill>
                <a:latin typeface="Arial Black" pitchFamily="34" charset="0"/>
              </a:rPr>
              <a:t>WE</a:t>
            </a:r>
            <a:r>
              <a:rPr lang="en-AU" sz="1600" b="1" dirty="0">
                <a:solidFill>
                  <a:schemeClr val="bg1"/>
                </a:solidFill>
              </a:rPr>
              <a:t> COORDINATE PAYMENT OF MEDICAL FEES WHEN APPROVED.</a:t>
            </a:r>
            <a:endParaRPr lang="en-AU" sz="16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AF9E4A07-998A-46ED-A044-AEB0CAB27868}"/>
              </a:ext>
            </a:extLst>
          </p:cNvPr>
          <p:cNvSpPr txBox="1"/>
          <p:nvPr/>
        </p:nvSpPr>
        <p:spPr>
          <a:xfrm>
            <a:off x="1979712" y="5846467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eaLnBrk="0" hangingPunct="0">
              <a:spcBef>
                <a:spcPts val="0"/>
              </a:spcBef>
              <a:defRPr/>
            </a:pPr>
            <a:r>
              <a:rPr lang="en-AU" sz="1600" b="1" dirty="0">
                <a:solidFill>
                  <a:schemeClr val="bg1"/>
                </a:solidFill>
                <a:latin typeface="Arial Black" pitchFamily="34" charset="0"/>
              </a:rPr>
              <a:t>WE</a:t>
            </a:r>
            <a:r>
              <a:rPr lang="en-AU" sz="1600" b="1" dirty="0">
                <a:solidFill>
                  <a:schemeClr val="bg1"/>
                </a:solidFill>
              </a:rPr>
              <a:t> ORGANISE REPATRIATION OF MORTAL REMAINS.</a:t>
            </a:r>
            <a:endParaRPr lang="en-AU" sz="1600" dirty="0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D294EF0C-F667-425D-80A3-EEE3473AA876}"/>
              </a:ext>
            </a:extLst>
          </p:cNvPr>
          <p:cNvSpPr/>
          <p:nvPr/>
        </p:nvSpPr>
        <p:spPr>
          <a:xfrm>
            <a:off x="9915063" y="359496"/>
            <a:ext cx="2091715" cy="11296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en-GB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grpSp>
        <p:nvGrpSpPr>
          <p:cNvPr id="229" name="Group 4">
            <a:extLst>
              <a:ext uri="{FF2B5EF4-FFF2-40B4-BE49-F238E27FC236}">
                <a16:creationId xmlns:a16="http://schemas.microsoft.com/office/drawing/2014/main" id="{07F4EF3A-C478-452B-A4E5-C81C8CD3BB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47570" y="367666"/>
            <a:ext cx="1870453" cy="906131"/>
            <a:chOff x="1293" y="1395"/>
            <a:chExt cx="3173" cy="1536"/>
          </a:xfrm>
          <a:solidFill>
            <a:schemeClr val="tx2"/>
          </a:solidFill>
        </p:grpSpPr>
        <p:sp>
          <p:nvSpPr>
            <p:cNvPr id="230" name="Rectangle 6">
              <a:extLst>
                <a:ext uri="{FF2B5EF4-FFF2-40B4-BE49-F238E27FC236}">
                  <a16:creationId xmlns:a16="http://schemas.microsoft.com/office/drawing/2014/main" id="{7468BADD-D10E-4C84-9966-40B2E319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1" name="Freeform 7">
              <a:extLst>
                <a:ext uri="{FF2B5EF4-FFF2-40B4-BE49-F238E27FC236}">
                  <a16:creationId xmlns:a16="http://schemas.microsoft.com/office/drawing/2014/main" id="{8FC0D4EA-4115-4DB0-9137-C992110FB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2" name="Freeform 8">
              <a:extLst>
                <a:ext uri="{FF2B5EF4-FFF2-40B4-BE49-F238E27FC236}">
                  <a16:creationId xmlns:a16="http://schemas.microsoft.com/office/drawing/2014/main" id="{5800E2CC-EBCF-489F-8C21-9AAA1AE08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3" name="Freeform 9">
              <a:extLst>
                <a:ext uri="{FF2B5EF4-FFF2-40B4-BE49-F238E27FC236}">
                  <a16:creationId xmlns:a16="http://schemas.microsoft.com/office/drawing/2014/main" id="{9FF304FB-2945-49F5-B7B3-5DFB11368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4" name="Freeform 10">
              <a:extLst>
                <a:ext uri="{FF2B5EF4-FFF2-40B4-BE49-F238E27FC236}">
                  <a16:creationId xmlns:a16="http://schemas.microsoft.com/office/drawing/2014/main" id="{1C718091-3241-432F-B233-2B7298E849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5" name="Freeform 11">
              <a:extLst>
                <a:ext uri="{FF2B5EF4-FFF2-40B4-BE49-F238E27FC236}">
                  <a16:creationId xmlns:a16="http://schemas.microsoft.com/office/drawing/2014/main" id="{F9F6AC7C-1ABE-4514-B192-AB6FBA8EC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6" name="Freeform 12">
              <a:extLst>
                <a:ext uri="{FF2B5EF4-FFF2-40B4-BE49-F238E27FC236}">
                  <a16:creationId xmlns:a16="http://schemas.microsoft.com/office/drawing/2014/main" id="{365586A0-AE1F-4EC2-B013-EDB10598F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7" name="Freeform 13">
              <a:extLst>
                <a:ext uri="{FF2B5EF4-FFF2-40B4-BE49-F238E27FC236}">
                  <a16:creationId xmlns:a16="http://schemas.microsoft.com/office/drawing/2014/main" id="{67275F5D-4FE1-4610-BC24-9B0674BFE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8" name="Rectangle 14">
              <a:extLst>
                <a:ext uri="{FF2B5EF4-FFF2-40B4-BE49-F238E27FC236}">
                  <a16:creationId xmlns:a16="http://schemas.microsoft.com/office/drawing/2014/main" id="{C2C9CA35-C73A-497F-8A28-10F7F7B23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Freeform 15">
              <a:extLst>
                <a:ext uri="{FF2B5EF4-FFF2-40B4-BE49-F238E27FC236}">
                  <a16:creationId xmlns:a16="http://schemas.microsoft.com/office/drawing/2014/main" id="{1DD1FB83-FE64-4091-82F2-4079F91470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0" name="Freeform 16">
              <a:extLst>
                <a:ext uri="{FF2B5EF4-FFF2-40B4-BE49-F238E27FC236}">
                  <a16:creationId xmlns:a16="http://schemas.microsoft.com/office/drawing/2014/main" id="{31CA696F-CE14-4714-AFE5-80F8230EB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1" name="Freeform 17">
              <a:extLst>
                <a:ext uri="{FF2B5EF4-FFF2-40B4-BE49-F238E27FC236}">
                  <a16:creationId xmlns:a16="http://schemas.microsoft.com/office/drawing/2014/main" id="{A6FDC605-6932-4107-8870-C53966E5D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2" name="Freeform 18">
              <a:extLst>
                <a:ext uri="{FF2B5EF4-FFF2-40B4-BE49-F238E27FC236}">
                  <a16:creationId xmlns:a16="http://schemas.microsoft.com/office/drawing/2014/main" id="{317EDA56-C818-4DE5-91A9-D12205C3C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3" name="Freeform 19">
              <a:extLst>
                <a:ext uri="{FF2B5EF4-FFF2-40B4-BE49-F238E27FC236}">
                  <a16:creationId xmlns:a16="http://schemas.microsoft.com/office/drawing/2014/main" id="{51B4431D-95BE-4675-9662-6452481D4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Freeform 20">
              <a:extLst>
                <a:ext uri="{FF2B5EF4-FFF2-40B4-BE49-F238E27FC236}">
                  <a16:creationId xmlns:a16="http://schemas.microsoft.com/office/drawing/2014/main" id="{D8DFCB4C-6A8F-4B6D-987C-DE243CB2F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5" name="Freeform 21">
              <a:extLst>
                <a:ext uri="{FF2B5EF4-FFF2-40B4-BE49-F238E27FC236}">
                  <a16:creationId xmlns:a16="http://schemas.microsoft.com/office/drawing/2014/main" id="{877125D9-A69D-4DE1-933F-F4DA93363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6" name="Freeform 22">
              <a:extLst>
                <a:ext uri="{FF2B5EF4-FFF2-40B4-BE49-F238E27FC236}">
                  <a16:creationId xmlns:a16="http://schemas.microsoft.com/office/drawing/2014/main" id="{6D00CCDF-2F6A-4652-9B2F-481BE2B59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adFill>
              <a:gsLst>
                <a:gs pos="0">
                  <a:srgbClr val="2E50A1"/>
                </a:gs>
                <a:gs pos="100000">
                  <a:srgbClr val="212B6C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Freeform 23">
              <a:extLst>
                <a:ext uri="{FF2B5EF4-FFF2-40B4-BE49-F238E27FC236}">
                  <a16:creationId xmlns:a16="http://schemas.microsoft.com/office/drawing/2014/main" id="{EEEE266D-4F2A-4437-8D00-4BD5A75D7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adFill>
              <a:gsLst>
                <a:gs pos="11000">
                  <a:srgbClr val="25367C"/>
                </a:gs>
                <a:gs pos="97000">
                  <a:srgbClr val="2E51A3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B0EFC35-3B1C-4C1C-A83E-0CF8B4AD7526}"/>
              </a:ext>
            </a:extLst>
          </p:cNvPr>
          <p:cNvSpPr/>
          <p:nvPr/>
        </p:nvSpPr>
        <p:spPr>
          <a:xfrm rot="1487982">
            <a:off x="8384174" y="1005305"/>
            <a:ext cx="4417586" cy="17954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1" name="Parallelogram 280">
            <a:extLst>
              <a:ext uri="{FF2B5EF4-FFF2-40B4-BE49-F238E27FC236}">
                <a16:creationId xmlns:a16="http://schemas.microsoft.com/office/drawing/2014/main" id="{CE0A2576-AFC0-44B8-8DB0-6B75D804D1A3}"/>
              </a:ext>
            </a:extLst>
          </p:cNvPr>
          <p:cNvSpPr/>
          <p:nvPr/>
        </p:nvSpPr>
        <p:spPr>
          <a:xfrm>
            <a:off x="8211310" y="-27949"/>
            <a:ext cx="4608512" cy="1800225"/>
          </a:xfrm>
          <a:prstGeom prst="parallelogram">
            <a:avLst>
              <a:gd name="adj" fmla="val 19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82" name="Title 1">
            <a:extLst>
              <a:ext uri="{FF2B5EF4-FFF2-40B4-BE49-F238E27FC236}">
                <a16:creationId xmlns:a16="http://schemas.microsoft.com/office/drawing/2014/main" id="{91D3C108-0B1C-460D-892E-A313C0307B12}"/>
              </a:ext>
            </a:extLst>
          </p:cNvPr>
          <p:cNvSpPr txBox="1">
            <a:spLocks/>
          </p:cNvSpPr>
          <p:nvPr/>
        </p:nvSpPr>
        <p:spPr>
          <a:xfrm>
            <a:off x="9074710" y="332784"/>
            <a:ext cx="3542582" cy="122413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AU" sz="3200" b="1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IN AN EMERGENCY</a:t>
            </a:r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0624F013-4D40-4F24-9FAB-49F31A908853}"/>
              </a:ext>
            </a:extLst>
          </p:cNvPr>
          <p:cNvGrpSpPr/>
          <p:nvPr/>
        </p:nvGrpSpPr>
        <p:grpSpPr>
          <a:xfrm>
            <a:off x="1187624" y="2122960"/>
            <a:ext cx="7488832" cy="584775"/>
            <a:chOff x="1187624" y="1321958"/>
            <a:chExt cx="7488832" cy="783715"/>
          </a:xfrm>
          <a:solidFill>
            <a:srgbClr val="EF8113"/>
          </a:solidFill>
        </p:grpSpPr>
        <p:grpSp>
          <p:nvGrpSpPr>
            <p:cNvPr id="285" name="Group 24">
              <a:extLst>
                <a:ext uri="{FF2B5EF4-FFF2-40B4-BE49-F238E27FC236}">
                  <a16:creationId xmlns:a16="http://schemas.microsoft.com/office/drawing/2014/main" id="{B66DBB27-90D3-4E03-9077-8DE6F901F8D0}"/>
                </a:ext>
              </a:extLst>
            </p:cNvPr>
            <p:cNvGrpSpPr/>
            <p:nvPr/>
          </p:nvGrpSpPr>
          <p:grpSpPr>
            <a:xfrm>
              <a:off x="1187624" y="1340768"/>
              <a:ext cx="7488832" cy="586979"/>
              <a:chOff x="1187624" y="1340768"/>
              <a:chExt cx="7488832" cy="586979"/>
            </a:xfrm>
            <a:grpFill/>
          </p:grpSpPr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46BDB80E-9777-4945-B7CB-C9130FCB4D10}"/>
                  </a:ext>
                </a:extLst>
              </p:cNvPr>
              <p:cNvSpPr/>
              <p:nvPr/>
            </p:nvSpPr>
            <p:spPr>
              <a:xfrm>
                <a:off x="1835696" y="1340768"/>
                <a:ext cx="6840760" cy="503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8" name="Parallelogram 287">
                <a:extLst>
                  <a:ext uri="{FF2B5EF4-FFF2-40B4-BE49-F238E27FC236}">
                    <a16:creationId xmlns:a16="http://schemas.microsoft.com/office/drawing/2014/main" id="{53A89E55-8C99-47FF-91E8-6DA75DC35403}"/>
                  </a:ext>
                </a:extLst>
              </p:cNvPr>
              <p:cNvSpPr/>
              <p:nvPr/>
            </p:nvSpPr>
            <p:spPr>
              <a:xfrm rot="5400000">
                <a:off x="1723493" y="1454928"/>
                <a:ext cx="576065" cy="351655"/>
              </a:xfrm>
              <a:prstGeom prst="parallelogram">
                <a:avLst>
                  <a:gd name="adj" fmla="val 21285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5EF89927-C788-4E7E-969C-8FF1B5FFAB9E}"/>
                  </a:ext>
                </a:extLst>
              </p:cNvPr>
              <p:cNvSpPr/>
              <p:nvPr/>
            </p:nvSpPr>
            <p:spPr>
              <a:xfrm>
                <a:off x="1187624" y="1412873"/>
                <a:ext cx="999728" cy="5148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F5DE4329-E1F9-4704-A90B-FB3EC245539B}"/>
                </a:ext>
              </a:extLst>
            </p:cNvPr>
            <p:cNvSpPr txBox="1"/>
            <p:nvPr/>
          </p:nvSpPr>
          <p:spPr>
            <a:xfrm>
              <a:off x="1298573" y="1321958"/>
              <a:ext cx="552452" cy="78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4"/>
                </a:buBlip>
              </a:pPr>
              <a:r>
                <a:rPr lang="en-AU" sz="3200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4FAFE7C7-3873-426E-8486-22F7ED233990}"/>
              </a:ext>
            </a:extLst>
          </p:cNvPr>
          <p:cNvGrpSpPr/>
          <p:nvPr/>
        </p:nvGrpSpPr>
        <p:grpSpPr>
          <a:xfrm>
            <a:off x="1191814" y="4146488"/>
            <a:ext cx="7488832" cy="584775"/>
            <a:chOff x="1187624" y="4907259"/>
            <a:chExt cx="7488832" cy="849223"/>
          </a:xfrm>
          <a:solidFill>
            <a:srgbClr val="232762"/>
          </a:solidFill>
        </p:grpSpPr>
        <p:grpSp>
          <p:nvGrpSpPr>
            <p:cNvPr id="309" name="Group 28">
              <a:extLst>
                <a:ext uri="{FF2B5EF4-FFF2-40B4-BE49-F238E27FC236}">
                  <a16:creationId xmlns:a16="http://schemas.microsoft.com/office/drawing/2014/main" id="{6E870A3A-0CB0-4C0F-B0F7-4C965E591035}"/>
                </a:ext>
              </a:extLst>
            </p:cNvPr>
            <p:cNvGrpSpPr/>
            <p:nvPr/>
          </p:nvGrpSpPr>
          <p:grpSpPr>
            <a:xfrm>
              <a:off x="1187624" y="4949944"/>
              <a:ext cx="7488832" cy="648171"/>
              <a:chOff x="1187624" y="4949944"/>
              <a:chExt cx="7488832" cy="648171"/>
            </a:xfrm>
            <a:grpFill/>
          </p:grpSpPr>
          <p:sp>
            <p:nvSpPr>
              <p:cNvPr id="311" name="Rectangle 8">
                <a:extLst>
                  <a:ext uri="{FF2B5EF4-FFF2-40B4-BE49-F238E27FC236}">
                    <a16:creationId xmlns:a16="http://schemas.microsoft.com/office/drawing/2014/main" id="{51E3B026-15DE-416E-89BF-CBC66FBCBC91}"/>
                  </a:ext>
                </a:extLst>
              </p:cNvPr>
              <p:cNvSpPr/>
              <p:nvPr/>
            </p:nvSpPr>
            <p:spPr>
              <a:xfrm>
                <a:off x="1835696" y="4949944"/>
                <a:ext cx="6840760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2" name="Parallelogram 311">
                <a:extLst>
                  <a:ext uri="{FF2B5EF4-FFF2-40B4-BE49-F238E27FC236}">
                    <a16:creationId xmlns:a16="http://schemas.microsoft.com/office/drawing/2014/main" id="{18FD24DE-A4F9-42E9-B2D7-699095FB4BF2}"/>
                  </a:ext>
                </a:extLst>
              </p:cNvPr>
              <p:cNvSpPr/>
              <p:nvPr/>
            </p:nvSpPr>
            <p:spPr>
              <a:xfrm rot="5400000">
                <a:off x="1701043" y="5084696"/>
                <a:ext cx="620959" cy="351655"/>
              </a:xfrm>
              <a:prstGeom prst="parallelogram">
                <a:avLst>
                  <a:gd name="adj" fmla="val 21285"/>
                </a:avLst>
              </a:prstGeom>
              <a:solidFill>
                <a:srgbClr val="2641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78172E69-D662-4F5C-8A1F-7AB4FFB9C64E}"/>
                  </a:ext>
                </a:extLst>
              </p:cNvPr>
              <p:cNvSpPr/>
              <p:nvPr/>
            </p:nvSpPr>
            <p:spPr>
              <a:xfrm>
                <a:off x="1187624" y="5022051"/>
                <a:ext cx="99972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439E6C6A-DD66-461A-8C2C-F75F7018EDA5}"/>
                </a:ext>
              </a:extLst>
            </p:cNvPr>
            <p:cNvSpPr txBox="1"/>
            <p:nvPr/>
          </p:nvSpPr>
          <p:spPr>
            <a:xfrm>
              <a:off x="1336084" y="4907259"/>
              <a:ext cx="552452" cy="849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4"/>
                </a:buBlip>
              </a:pPr>
              <a:r>
                <a:rPr lang="en-AU" sz="3200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37910E15-E885-4CF2-ACDA-B9E3EB8BE8A8}"/>
              </a:ext>
            </a:extLst>
          </p:cNvPr>
          <p:cNvGrpSpPr/>
          <p:nvPr/>
        </p:nvGrpSpPr>
        <p:grpSpPr>
          <a:xfrm>
            <a:off x="1191814" y="4632523"/>
            <a:ext cx="7488832" cy="584775"/>
            <a:chOff x="1187624" y="5549120"/>
            <a:chExt cx="7488832" cy="873161"/>
          </a:xfrm>
        </p:grpSpPr>
        <p:grpSp>
          <p:nvGrpSpPr>
            <p:cNvPr id="315" name="Group 29">
              <a:extLst>
                <a:ext uri="{FF2B5EF4-FFF2-40B4-BE49-F238E27FC236}">
                  <a16:creationId xmlns:a16="http://schemas.microsoft.com/office/drawing/2014/main" id="{12C9B99B-A1DF-4B1F-B610-B33A942456EB}"/>
                </a:ext>
              </a:extLst>
            </p:cNvPr>
            <p:cNvGrpSpPr/>
            <p:nvPr/>
          </p:nvGrpSpPr>
          <p:grpSpPr>
            <a:xfrm>
              <a:off x="1187624" y="5570768"/>
              <a:ext cx="7488832" cy="648171"/>
              <a:chOff x="1187624" y="5570768"/>
              <a:chExt cx="7488832" cy="648171"/>
            </a:xfrm>
          </p:grpSpPr>
          <p:sp>
            <p:nvSpPr>
              <p:cNvPr id="317" name="Rectangle 10">
                <a:extLst>
                  <a:ext uri="{FF2B5EF4-FFF2-40B4-BE49-F238E27FC236}">
                    <a16:creationId xmlns:a16="http://schemas.microsoft.com/office/drawing/2014/main" id="{79362571-804D-43C0-BBB8-FB1D779206A1}"/>
                  </a:ext>
                </a:extLst>
              </p:cNvPr>
              <p:cNvSpPr/>
              <p:nvPr/>
            </p:nvSpPr>
            <p:spPr>
              <a:xfrm>
                <a:off x="1835696" y="5570768"/>
                <a:ext cx="6840760" cy="576064"/>
              </a:xfrm>
              <a:prstGeom prst="rect">
                <a:avLst/>
              </a:prstGeom>
              <a:solidFill>
                <a:srgbClr val="2641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18" name="Parallelogram 317">
                <a:extLst>
                  <a:ext uri="{FF2B5EF4-FFF2-40B4-BE49-F238E27FC236}">
                    <a16:creationId xmlns:a16="http://schemas.microsoft.com/office/drawing/2014/main" id="{956E62B0-2447-4443-BD47-B460B86B292C}"/>
                  </a:ext>
                </a:extLst>
              </p:cNvPr>
              <p:cNvSpPr/>
              <p:nvPr/>
            </p:nvSpPr>
            <p:spPr>
              <a:xfrm rot="5400000">
                <a:off x="1709936" y="5696765"/>
                <a:ext cx="603175" cy="351655"/>
              </a:xfrm>
              <a:prstGeom prst="parallelogram">
                <a:avLst>
                  <a:gd name="adj" fmla="val 21285"/>
                </a:avLst>
              </a:prstGeom>
              <a:solidFill>
                <a:srgbClr val="6A88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9" name="Rectangle 16">
                <a:extLst>
                  <a:ext uri="{FF2B5EF4-FFF2-40B4-BE49-F238E27FC236}">
                    <a16:creationId xmlns:a16="http://schemas.microsoft.com/office/drawing/2014/main" id="{8320C92E-BCEF-48D6-8D40-024DE114F103}"/>
                  </a:ext>
                </a:extLst>
              </p:cNvPr>
              <p:cNvSpPr/>
              <p:nvPr/>
            </p:nvSpPr>
            <p:spPr>
              <a:xfrm>
                <a:off x="1187624" y="5642875"/>
                <a:ext cx="999728" cy="576064"/>
              </a:xfrm>
              <a:prstGeom prst="rect">
                <a:avLst/>
              </a:prstGeom>
              <a:solidFill>
                <a:srgbClr val="2641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316" name="TextBox 35">
              <a:extLst>
                <a:ext uri="{FF2B5EF4-FFF2-40B4-BE49-F238E27FC236}">
                  <a16:creationId xmlns:a16="http://schemas.microsoft.com/office/drawing/2014/main" id="{202251B0-CB80-460F-9166-4AF19B27BCE8}"/>
                </a:ext>
              </a:extLst>
            </p:cNvPr>
            <p:cNvSpPr txBox="1"/>
            <p:nvPr/>
          </p:nvSpPr>
          <p:spPr>
            <a:xfrm>
              <a:off x="1338179" y="5549120"/>
              <a:ext cx="552452" cy="87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4"/>
                </a:buBlip>
              </a:pPr>
              <a:r>
                <a:rPr lang="en-AU" sz="3200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</a:p>
          </p:txBody>
        </p:sp>
      </p:grpSp>
      <p:sp>
        <p:nvSpPr>
          <p:cNvPr id="320" name="Subtitle 2">
            <a:extLst>
              <a:ext uri="{FF2B5EF4-FFF2-40B4-BE49-F238E27FC236}">
                <a16:creationId xmlns:a16="http://schemas.microsoft.com/office/drawing/2014/main" id="{9D74693D-4394-4EDA-8647-60DFD08DDC68}"/>
              </a:ext>
            </a:extLst>
          </p:cNvPr>
          <p:cNvSpPr txBox="1">
            <a:spLocks/>
          </p:cNvSpPr>
          <p:nvPr/>
        </p:nvSpPr>
        <p:spPr>
          <a:xfrm>
            <a:off x="1947685" y="2139674"/>
            <a:ext cx="6696744" cy="423033"/>
          </a:xfrm>
          <a:prstGeom prst="rect">
            <a:avLst/>
          </a:prstGeom>
          <a:noFill/>
        </p:spPr>
        <p:txBody>
          <a:bodyPr/>
          <a:lstStyle/>
          <a:p>
            <a:pPr marL="468000" eaLnBrk="0" hangingPunct="0">
              <a:spcBef>
                <a:spcPts val="0"/>
              </a:spcBef>
              <a:defRPr/>
            </a:pPr>
            <a:r>
              <a:rPr lang="en-AU" sz="16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WE</a:t>
            </a:r>
            <a:r>
              <a:rPr lang="en-AU" sz="1600" b="1" dirty="0">
                <a:solidFill>
                  <a:schemeClr val="bg1"/>
                </a:solidFill>
                <a:latin typeface="+mj-lt"/>
                <a:cs typeface="+mn-cs"/>
              </a:rPr>
              <a:t> MONITOR YOUR CONDITION AND GIVE ADVICE.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2B94621B-0F28-4AAB-B9B6-9DC756133771}"/>
              </a:ext>
            </a:extLst>
          </p:cNvPr>
          <p:cNvSpPr txBox="1"/>
          <p:nvPr/>
        </p:nvSpPr>
        <p:spPr>
          <a:xfrm>
            <a:off x="1983902" y="4198850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eaLnBrk="0" hangingPunct="0">
              <a:spcBef>
                <a:spcPts val="0"/>
              </a:spcBef>
              <a:defRPr/>
            </a:pPr>
            <a:r>
              <a:rPr lang="en-AU" sz="1600" b="1" dirty="0">
                <a:solidFill>
                  <a:schemeClr val="bg1"/>
                </a:solidFill>
                <a:latin typeface="Arial Black" pitchFamily="34" charset="0"/>
              </a:rPr>
              <a:t>WE</a:t>
            </a:r>
            <a:r>
              <a:rPr lang="en-AU" sz="1600" b="1" dirty="0">
                <a:solidFill>
                  <a:schemeClr val="bg1"/>
                </a:solidFill>
              </a:rPr>
              <a:t> HELP YOU STAY IN TOUCH WITH YOUR FAMILY.</a:t>
            </a:r>
            <a:endParaRPr lang="en-AU" sz="1600" dirty="0"/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3C7EE569-EE2F-42D2-844C-F03CE4E62277}"/>
              </a:ext>
            </a:extLst>
          </p:cNvPr>
          <p:cNvSpPr txBox="1"/>
          <p:nvPr/>
        </p:nvSpPr>
        <p:spPr>
          <a:xfrm>
            <a:off x="1969571" y="471225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eaLnBrk="0" hangingPunct="0">
              <a:spcBef>
                <a:spcPts val="0"/>
              </a:spcBef>
              <a:defRPr/>
            </a:pPr>
            <a:r>
              <a:rPr lang="en-AU" sz="1600" b="1" dirty="0">
                <a:solidFill>
                  <a:schemeClr val="bg1"/>
                </a:solidFill>
                <a:latin typeface="Arial Black" pitchFamily="34" charset="0"/>
              </a:rPr>
              <a:t>WE</a:t>
            </a:r>
            <a:r>
              <a:rPr lang="en-AU" sz="1600" b="1" dirty="0">
                <a:solidFill>
                  <a:schemeClr val="bg1"/>
                </a:solidFill>
              </a:rPr>
              <a:t> KEEP YOU INFORMED EVERY STEP OF THE WAY.</a:t>
            </a:r>
            <a:endParaRPr lang="en-AU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60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281476" y="-361156"/>
            <a:ext cx="864911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300"/>
              </a:lnSpc>
              <a:defRPr/>
            </a:pPr>
            <a:endParaRPr lang="en-GB" altLang="en-US" sz="3200" b="1" dirty="0">
              <a:solidFill>
                <a:srgbClr val="232762"/>
              </a:solidFill>
              <a:latin typeface="Arial"/>
            </a:endParaRPr>
          </a:p>
          <a:p>
            <a:pPr>
              <a:lnSpc>
                <a:spcPts val="3300"/>
              </a:lnSpc>
              <a:defRPr/>
            </a:pPr>
            <a:endParaRPr lang="en-GB" altLang="en-US" sz="2800" b="1" dirty="0">
              <a:solidFill>
                <a:srgbClr val="232762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779389-F7FB-450A-B84C-B4A747675F13}"/>
              </a:ext>
            </a:extLst>
          </p:cNvPr>
          <p:cNvSpPr/>
          <p:nvPr/>
        </p:nvSpPr>
        <p:spPr>
          <a:xfrm>
            <a:off x="9910873" y="190890"/>
            <a:ext cx="2091715" cy="11296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en-GB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26327496-1FB4-467D-A378-7C7FB8AD4D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43380" y="199060"/>
            <a:ext cx="1870453" cy="906131"/>
            <a:chOff x="1293" y="1395"/>
            <a:chExt cx="3173" cy="1536"/>
          </a:xfrm>
          <a:solidFill>
            <a:schemeClr val="tx2"/>
          </a:solidFill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33800A72-2D11-4A6B-A6CB-A5639989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4D01069-F894-46AB-8413-84D8733D8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4C37A58-C087-435E-A23D-716716336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44F9BEE-5A82-4196-9F36-4E403666D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DA8206-32DB-4EB2-AACF-947758A07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759D37E-1A8E-4C07-8253-88C7102EC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DECAFCA-75E4-4662-A2D2-8B0FFF52C7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861A4D1-2C7E-42EB-88E9-94E8A6CB9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F77032A5-A382-44C7-A951-FD26A97AB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17F2850-3E4A-41FB-8B45-4C647A6D7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8A81A41-019F-4B37-BC06-DDB0FC13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9AF67F8-D5A7-467F-8DE5-5267CDFA5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64D3936-D64B-46A8-90A0-B89213A0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332E5F6-D42B-4FA7-AE99-B8456F64F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4796715-0B2D-40C1-9127-88431E25C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34F2E908-AB60-4658-9FAE-35B683B87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9A659E6-E783-4AF1-8FE3-355CFF171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adFill>
              <a:gsLst>
                <a:gs pos="0">
                  <a:srgbClr val="2E50A1"/>
                </a:gs>
                <a:gs pos="100000">
                  <a:srgbClr val="212B6C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6F566D8-515F-487D-BE9D-30E417F6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adFill>
              <a:gsLst>
                <a:gs pos="11000">
                  <a:srgbClr val="25367C"/>
                </a:gs>
                <a:gs pos="97000">
                  <a:srgbClr val="2E51A3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C1DEEFD9-DCDA-4FA7-9183-616EC98A5864}"/>
              </a:ext>
            </a:extLst>
          </p:cNvPr>
          <p:cNvSpPr txBox="1">
            <a:spLocks/>
          </p:cNvSpPr>
          <p:nvPr/>
        </p:nvSpPr>
        <p:spPr>
          <a:xfrm>
            <a:off x="980248" y="699318"/>
            <a:ext cx="6296982" cy="162542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700" dirty="0">
                <a:solidFill>
                  <a:srgbClr val="212A6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alerts</a:t>
            </a:r>
          </a:p>
          <a:p>
            <a:r>
              <a:rPr lang="en-US" sz="2000" b="0" dirty="0">
                <a:solidFill>
                  <a:srgbClr val="6988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Advice to you in an event, based on your location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97A4B6-004E-4811-8AC1-C35EBF072A7E}"/>
              </a:ext>
            </a:extLst>
          </p:cNvPr>
          <p:cNvGrpSpPr/>
          <p:nvPr/>
        </p:nvGrpSpPr>
        <p:grpSpPr>
          <a:xfrm>
            <a:off x="-4190" y="783902"/>
            <a:ext cx="885119" cy="597335"/>
            <a:chOff x="-4191" y="1067829"/>
            <a:chExt cx="885119" cy="59733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378A35-DAD4-4011-BE73-9916411CAB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191" y="1374794"/>
              <a:ext cx="401762" cy="6441"/>
            </a:xfrm>
            <a:prstGeom prst="line">
              <a:avLst/>
            </a:prstGeom>
            <a:ln w="28575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C1EBDF3-EE66-4FDF-B0CA-D1E6E2E61242}"/>
                </a:ext>
              </a:extLst>
            </p:cNvPr>
            <p:cNvGrpSpPr/>
            <p:nvPr/>
          </p:nvGrpSpPr>
          <p:grpSpPr>
            <a:xfrm>
              <a:off x="283594" y="1067829"/>
              <a:ext cx="597334" cy="597334"/>
              <a:chOff x="6669515" y="342453"/>
              <a:chExt cx="679103" cy="67910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FCE0B04-235B-4D91-9299-621D26FFCE01}"/>
                  </a:ext>
                </a:extLst>
              </p:cNvPr>
              <p:cNvSpPr/>
              <p:nvPr/>
            </p:nvSpPr>
            <p:spPr>
              <a:xfrm>
                <a:off x="6669515" y="342453"/>
                <a:ext cx="679103" cy="679103"/>
              </a:xfrm>
              <a:prstGeom prst="ellipse">
                <a:avLst/>
              </a:prstGeom>
              <a:solidFill>
                <a:srgbClr val="6988C0">
                  <a:alpha val="7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142E831-4660-4FE6-AA7D-6C234D841041}"/>
                  </a:ext>
                </a:extLst>
              </p:cNvPr>
              <p:cNvSpPr/>
              <p:nvPr/>
            </p:nvSpPr>
            <p:spPr>
              <a:xfrm>
                <a:off x="6777370" y="443306"/>
                <a:ext cx="463392" cy="463392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37" name="Group 87">
            <a:extLst>
              <a:ext uri="{FF2B5EF4-FFF2-40B4-BE49-F238E27FC236}">
                <a16:creationId xmlns:a16="http://schemas.microsoft.com/office/drawing/2014/main" id="{F2AE8853-8179-4331-8510-C0DB7F5E93DC}"/>
              </a:ext>
            </a:extLst>
          </p:cNvPr>
          <p:cNvGrpSpPr>
            <a:grpSpLocks/>
          </p:cNvGrpSpPr>
          <p:nvPr/>
        </p:nvGrpSpPr>
        <p:grpSpPr bwMode="auto">
          <a:xfrm>
            <a:off x="903288" y="6553200"/>
            <a:ext cx="3463925" cy="127000"/>
            <a:chOff x="732693" y="6371356"/>
            <a:chExt cx="2371790" cy="8871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32493E6-795C-423A-863F-59463827ED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465"/>
              <a:ext cx="130438" cy="86500"/>
            </a:xfrm>
            <a:custGeom>
              <a:avLst/>
              <a:gdLst>
                <a:gd name="T0" fmla="*/ 2147483646 w 204"/>
                <a:gd name="T1" fmla="*/ 0 h 136"/>
                <a:gd name="T2" fmla="*/ 2147483646 w 204"/>
                <a:gd name="T3" fmla="*/ 0 h 136"/>
                <a:gd name="T4" fmla="*/ 2147483646 w 204"/>
                <a:gd name="T5" fmla="*/ 2147483646 h 136"/>
                <a:gd name="T6" fmla="*/ 2147483646 w 204"/>
                <a:gd name="T7" fmla="*/ 0 h 136"/>
                <a:gd name="T8" fmla="*/ 2147483646 w 204"/>
                <a:gd name="T9" fmla="*/ 0 h 136"/>
                <a:gd name="T10" fmla="*/ 2147483646 w 204"/>
                <a:gd name="T11" fmla="*/ 2147483646 h 136"/>
                <a:gd name="T12" fmla="*/ 2147483646 w 204"/>
                <a:gd name="T13" fmla="*/ 2147483646 h 136"/>
                <a:gd name="T14" fmla="*/ 2147483646 w 204"/>
                <a:gd name="T15" fmla="*/ 2147483646 h 136"/>
                <a:gd name="T16" fmla="*/ 2147483646 w 204"/>
                <a:gd name="T17" fmla="*/ 2147483646 h 136"/>
                <a:gd name="T18" fmla="*/ 2147483646 w 204"/>
                <a:gd name="T19" fmla="*/ 2147483646 h 136"/>
                <a:gd name="T20" fmla="*/ 0 w 204"/>
                <a:gd name="T21" fmla="*/ 0 h 136"/>
                <a:gd name="T22" fmla="*/ 2147483646 w 204"/>
                <a:gd name="T23" fmla="*/ 0 h 136"/>
                <a:gd name="T24" fmla="*/ 2147483646 w 204"/>
                <a:gd name="T25" fmla="*/ 2147483646 h 136"/>
                <a:gd name="T26" fmla="*/ 2147483646 w 204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64474DD-6760-4053-9982-B34FB03238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391" y="6371356"/>
              <a:ext cx="92394" cy="88718"/>
            </a:xfrm>
            <a:custGeom>
              <a:avLst/>
              <a:gdLst>
                <a:gd name="T0" fmla="*/ 2147483646 w 144"/>
                <a:gd name="T1" fmla="*/ 2147483646 h 139"/>
                <a:gd name="T2" fmla="*/ 2147483646 w 144"/>
                <a:gd name="T3" fmla="*/ 2147483646 h 139"/>
                <a:gd name="T4" fmla="*/ 2147483646 w 144"/>
                <a:gd name="T5" fmla="*/ 2147483646 h 139"/>
                <a:gd name="T6" fmla="*/ 2147483646 w 144"/>
                <a:gd name="T7" fmla="*/ 2147483646 h 139"/>
                <a:gd name="T8" fmla="*/ 2147483646 w 144"/>
                <a:gd name="T9" fmla="*/ 2147483646 h 139"/>
                <a:gd name="T10" fmla="*/ 2147483646 w 144"/>
                <a:gd name="T11" fmla="*/ 2147483646 h 139"/>
                <a:gd name="T12" fmla="*/ 2147483646 w 144"/>
                <a:gd name="T13" fmla="*/ 2147483646 h 139"/>
                <a:gd name="T14" fmla="*/ 2147483646 w 144"/>
                <a:gd name="T15" fmla="*/ 2147483646 h 139"/>
                <a:gd name="T16" fmla="*/ 2147483646 w 144"/>
                <a:gd name="T17" fmla="*/ 2147483646 h 139"/>
                <a:gd name="T18" fmla="*/ 2147483646 w 144"/>
                <a:gd name="T19" fmla="*/ 2147483646 h 139"/>
                <a:gd name="T20" fmla="*/ 2147483646 w 144"/>
                <a:gd name="T21" fmla="*/ 2147483646 h 139"/>
                <a:gd name="T22" fmla="*/ 2147483646 w 144"/>
                <a:gd name="T23" fmla="*/ 2147483646 h 139"/>
                <a:gd name="T24" fmla="*/ 2147483646 w 144"/>
                <a:gd name="T25" fmla="*/ 2147483646 h 139"/>
                <a:gd name="T26" fmla="*/ 2147483646 w 144"/>
                <a:gd name="T27" fmla="*/ 2147483646 h 139"/>
                <a:gd name="T28" fmla="*/ 2147483646 w 144"/>
                <a:gd name="T29" fmla="*/ 2147483646 h 139"/>
                <a:gd name="T30" fmla="*/ 2147483646 w 144"/>
                <a:gd name="T31" fmla="*/ 2147483646 h 139"/>
                <a:gd name="T32" fmla="*/ 2147483646 w 144"/>
                <a:gd name="T33" fmla="*/ 2147483646 h 139"/>
                <a:gd name="T34" fmla="*/ 2147483646 w 144"/>
                <a:gd name="T35" fmla="*/ 2147483646 h 139"/>
                <a:gd name="T36" fmla="*/ 2147483646 w 144"/>
                <a:gd name="T37" fmla="*/ 2147483646 h 139"/>
                <a:gd name="T38" fmla="*/ 2147483646 w 144"/>
                <a:gd name="T39" fmla="*/ 2147483646 h 139"/>
                <a:gd name="T40" fmla="*/ 2147483646 w 144"/>
                <a:gd name="T41" fmla="*/ 2147483646 h 139"/>
                <a:gd name="T42" fmla="*/ 2147483646 w 144"/>
                <a:gd name="T43" fmla="*/ 2147483646 h 139"/>
                <a:gd name="T44" fmla="*/ 2147483646 w 144"/>
                <a:gd name="T45" fmla="*/ 2147483646 h 139"/>
                <a:gd name="T46" fmla="*/ 2147483646 w 144"/>
                <a:gd name="T47" fmla="*/ 0 h 139"/>
                <a:gd name="T48" fmla="*/ 2147483646 w 144"/>
                <a:gd name="T49" fmla="*/ 2147483646 h 139"/>
                <a:gd name="T50" fmla="*/ 2147483646 w 144"/>
                <a:gd name="T51" fmla="*/ 2147483646 h 139"/>
                <a:gd name="T52" fmla="*/ 2147483646 w 144"/>
                <a:gd name="T53" fmla="*/ 2147483646 h 139"/>
                <a:gd name="T54" fmla="*/ 2147483646 w 144"/>
                <a:gd name="T55" fmla="*/ 2147483646 h 139"/>
                <a:gd name="T56" fmla="*/ 2147483646 w 144"/>
                <a:gd name="T57" fmla="*/ 2147483646 h 139"/>
                <a:gd name="T58" fmla="*/ 2147483646 w 144"/>
                <a:gd name="T59" fmla="*/ 2147483646 h 139"/>
                <a:gd name="T60" fmla="*/ 2147483646 w 144"/>
                <a:gd name="T61" fmla="*/ 2147483646 h 139"/>
                <a:gd name="T62" fmla="*/ 2147483646 w 144"/>
                <a:gd name="T63" fmla="*/ 2147483646 h 139"/>
                <a:gd name="T64" fmla="*/ 2147483646 w 144"/>
                <a:gd name="T65" fmla="*/ 2147483646 h 139"/>
                <a:gd name="T66" fmla="*/ 2147483646 w 144"/>
                <a:gd name="T67" fmla="*/ 2147483646 h 139"/>
                <a:gd name="T68" fmla="*/ 2147483646 w 144"/>
                <a:gd name="T69" fmla="*/ 2147483646 h 139"/>
                <a:gd name="T70" fmla="*/ 2147483646 w 144"/>
                <a:gd name="T71" fmla="*/ 2147483646 h 139"/>
                <a:gd name="T72" fmla="*/ 2147483646 w 144"/>
                <a:gd name="T73" fmla="*/ 2147483646 h 139"/>
                <a:gd name="T74" fmla="*/ 2147483646 w 144"/>
                <a:gd name="T75" fmla="*/ 2147483646 h 139"/>
                <a:gd name="T76" fmla="*/ 2147483646 w 144"/>
                <a:gd name="T77" fmla="*/ 2147483646 h 139"/>
                <a:gd name="T78" fmla="*/ 2147483646 w 144"/>
                <a:gd name="T79" fmla="*/ 2147483646 h 139"/>
                <a:gd name="T80" fmla="*/ 2147483646 w 144"/>
                <a:gd name="T81" fmla="*/ 2147483646 h 139"/>
                <a:gd name="T82" fmla="*/ 2147483646 w 144"/>
                <a:gd name="T83" fmla="*/ 2147483646 h 139"/>
                <a:gd name="T84" fmla="*/ 0 w 144"/>
                <a:gd name="T85" fmla="*/ 2147483646 h 139"/>
                <a:gd name="T86" fmla="*/ 0 w 144"/>
                <a:gd name="T87" fmla="*/ 2147483646 h 139"/>
                <a:gd name="T88" fmla="*/ 2147483646 w 144"/>
                <a:gd name="T89" fmla="*/ 2147483646 h 139"/>
                <a:gd name="T90" fmla="*/ 2147483646 w 144"/>
                <a:gd name="T91" fmla="*/ 2147483646 h 139"/>
                <a:gd name="T92" fmla="*/ 2147483646 w 144"/>
                <a:gd name="T93" fmla="*/ 2147483646 h 139"/>
                <a:gd name="T94" fmla="*/ 2147483646 w 144"/>
                <a:gd name="T95" fmla="*/ 2147483646 h 139"/>
                <a:gd name="T96" fmla="*/ 2147483646 w 144"/>
                <a:gd name="T97" fmla="*/ 2147483646 h 139"/>
                <a:gd name="T98" fmla="*/ 2147483646 w 144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4DED39D5-F91B-475A-A990-1CF857C122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4003" y="6372465"/>
              <a:ext cx="73915" cy="85391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74CC1073-3F96-49A4-9949-0A20107A8E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0961" y="6372465"/>
              <a:ext cx="61958" cy="85391"/>
            </a:xfrm>
            <a:custGeom>
              <a:avLst/>
              <a:gdLst>
                <a:gd name="T0" fmla="*/ 0 w 96"/>
                <a:gd name="T1" fmla="*/ 0 h 134"/>
                <a:gd name="T2" fmla="*/ 2147483646 w 96"/>
                <a:gd name="T3" fmla="*/ 0 h 134"/>
                <a:gd name="T4" fmla="*/ 2147483646 w 96"/>
                <a:gd name="T5" fmla="*/ 2147483646 h 134"/>
                <a:gd name="T6" fmla="*/ 2147483646 w 96"/>
                <a:gd name="T7" fmla="*/ 2147483646 h 134"/>
                <a:gd name="T8" fmla="*/ 2147483646 w 96"/>
                <a:gd name="T9" fmla="*/ 2147483646 h 134"/>
                <a:gd name="T10" fmla="*/ 0 w 96"/>
                <a:gd name="T11" fmla="*/ 2147483646 h 134"/>
                <a:gd name="T12" fmla="*/ 0 w 96"/>
                <a:gd name="T13" fmla="*/ 0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E5CE62FE-019F-4C6F-952E-B289DA0A63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5962" y="6372465"/>
              <a:ext cx="78263" cy="85391"/>
            </a:xfrm>
            <a:custGeom>
              <a:avLst/>
              <a:gdLst>
                <a:gd name="T0" fmla="*/ 2147483646 w 123"/>
                <a:gd name="T1" fmla="*/ 2147483646 h 134"/>
                <a:gd name="T2" fmla="*/ 2147483646 w 123"/>
                <a:gd name="T3" fmla="*/ 2147483646 h 134"/>
                <a:gd name="T4" fmla="*/ 2147483646 w 123"/>
                <a:gd name="T5" fmla="*/ 2147483646 h 134"/>
                <a:gd name="T6" fmla="*/ 2147483646 w 123"/>
                <a:gd name="T7" fmla="*/ 2147483646 h 134"/>
                <a:gd name="T8" fmla="*/ 2147483646 w 123"/>
                <a:gd name="T9" fmla="*/ 2147483646 h 134"/>
                <a:gd name="T10" fmla="*/ 2147483646 w 123"/>
                <a:gd name="T11" fmla="*/ 2147483646 h 134"/>
                <a:gd name="T12" fmla="*/ 2147483646 w 123"/>
                <a:gd name="T13" fmla="*/ 2147483646 h 134"/>
                <a:gd name="T14" fmla="*/ 2147483646 w 123"/>
                <a:gd name="T15" fmla="*/ 2147483646 h 134"/>
                <a:gd name="T16" fmla="*/ 2147483646 w 123"/>
                <a:gd name="T17" fmla="*/ 2147483646 h 134"/>
                <a:gd name="T18" fmla="*/ 2147483646 w 123"/>
                <a:gd name="T19" fmla="*/ 2147483646 h 134"/>
                <a:gd name="T20" fmla="*/ 2147483646 w 123"/>
                <a:gd name="T21" fmla="*/ 2147483646 h 134"/>
                <a:gd name="T22" fmla="*/ 2147483646 w 123"/>
                <a:gd name="T23" fmla="*/ 2147483646 h 134"/>
                <a:gd name="T24" fmla="*/ 2147483646 w 123"/>
                <a:gd name="T25" fmla="*/ 2147483646 h 134"/>
                <a:gd name="T26" fmla="*/ 0 w 123"/>
                <a:gd name="T27" fmla="*/ 0 h 134"/>
                <a:gd name="T28" fmla="*/ 2147483646 w 123"/>
                <a:gd name="T29" fmla="*/ 0 h 134"/>
                <a:gd name="T30" fmla="*/ 2147483646 w 123"/>
                <a:gd name="T31" fmla="*/ 2147483646 h 134"/>
                <a:gd name="T32" fmla="*/ 2147483646 w 123"/>
                <a:gd name="T33" fmla="*/ 2147483646 h 134"/>
                <a:gd name="T34" fmla="*/ 2147483646 w 123"/>
                <a:gd name="T35" fmla="*/ 2147483646 h 134"/>
                <a:gd name="T36" fmla="*/ 2147483646 w 123"/>
                <a:gd name="T37" fmla="*/ 2147483646 h 134"/>
                <a:gd name="T38" fmla="*/ 2147483646 w 123"/>
                <a:gd name="T39" fmla="*/ 2147483646 h 134"/>
                <a:gd name="T40" fmla="*/ 2147483646 w 123"/>
                <a:gd name="T41" fmla="*/ 2147483646 h 134"/>
                <a:gd name="T42" fmla="*/ 2147483646 w 123"/>
                <a:gd name="T43" fmla="*/ 2147483646 h 134"/>
                <a:gd name="T44" fmla="*/ 2147483646 w 123"/>
                <a:gd name="T45" fmla="*/ 2147483646 h 134"/>
                <a:gd name="T46" fmla="*/ 2147483646 w 123"/>
                <a:gd name="T47" fmla="*/ 2147483646 h 134"/>
                <a:gd name="T48" fmla="*/ 2147483646 w 123"/>
                <a:gd name="T49" fmla="*/ 2147483646 h 134"/>
                <a:gd name="T50" fmla="*/ 2147483646 w 123"/>
                <a:gd name="T51" fmla="*/ 2147483646 h 134"/>
                <a:gd name="T52" fmla="*/ 2147483646 w 123"/>
                <a:gd name="T53" fmla="*/ 2147483646 h 134"/>
                <a:gd name="T54" fmla="*/ 2147483646 w 123"/>
                <a:gd name="T55" fmla="*/ 2147483646 h 134"/>
                <a:gd name="T56" fmla="*/ 0 w 123"/>
                <a:gd name="T57" fmla="*/ 2147483646 h 134"/>
                <a:gd name="T58" fmla="*/ 0 w 123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D81DEEFC-5A66-421D-B5F1-5C1A659EC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573" y="6372465"/>
              <a:ext cx="130438" cy="86500"/>
            </a:xfrm>
            <a:custGeom>
              <a:avLst/>
              <a:gdLst>
                <a:gd name="T0" fmla="*/ 2147483646 w 205"/>
                <a:gd name="T1" fmla="*/ 0 h 136"/>
                <a:gd name="T2" fmla="*/ 2147483646 w 205"/>
                <a:gd name="T3" fmla="*/ 0 h 136"/>
                <a:gd name="T4" fmla="*/ 2147483646 w 205"/>
                <a:gd name="T5" fmla="*/ 2147483646 h 136"/>
                <a:gd name="T6" fmla="*/ 2147483646 w 205"/>
                <a:gd name="T7" fmla="*/ 0 h 136"/>
                <a:gd name="T8" fmla="*/ 2147483646 w 205"/>
                <a:gd name="T9" fmla="*/ 0 h 136"/>
                <a:gd name="T10" fmla="*/ 2147483646 w 205"/>
                <a:gd name="T11" fmla="*/ 2147483646 h 136"/>
                <a:gd name="T12" fmla="*/ 2147483646 w 205"/>
                <a:gd name="T13" fmla="*/ 2147483646 h 136"/>
                <a:gd name="T14" fmla="*/ 2147483646 w 205"/>
                <a:gd name="T15" fmla="*/ 2147483646 h 136"/>
                <a:gd name="T16" fmla="*/ 2147483646 w 205"/>
                <a:gd name="T17" fmla="*/ 2147483646 h 136"/>
                <a:gd name="T18" fmla="*/ 2147483646 w 205"/>
                <a:gd name="T19" fmla="*/ 2147483646 h 136"/>
                <a:gd name="T20" fmla="*/ 0 w 205"/>
                <a:gd name="T21" fmla="*/ 0 h 136"/>
                <a:gd name="T22" fmla="*/ 2147483646 w 205"/>
                <a:gd name="T23" fmla="*/ 0 h 136"/>
                <a:gd name="T24" fmla="*/ 2147483646 w 205"/>
                <a:gd name="T25" fmla="*/ 2147483646 h 136"/>
                <a:gd name="T26" fmla="*/ 2147483646 w 205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Rectangle 12">
              <a:extLst>
                <a:ext uri="{FF2B5EF4-FFF2-40B4-BE49-F238E27FC236}">
                  <a16:creationId xmlns:a16="http://schemas.microsoft.com/office/drawing/2014/main" id="{7688C4C3-672B-4597-8923-8CA4DD048E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3141" y="6372465"/>
              <a:ext cx="18478" cy="853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1A1E1F22-BE7D-466E-A365-D96FE5B1F9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185" y="6372465"/>
              <a:ext cx="79350" cy="85391"/>
            </a:xfrm>
            <a:custGeom>
              <a:avLst/>
              <a:gdLst>
                <a:gd name="T0" fmla="*/ 2147483646 w 124"/>
                <a:gd name="T1" fmla="*/ 2147483646 h 134"/>
                <a:gd name="T2" fmla="*/ 2147483646 w 124"/>
                <a:gd name="T3" fmla="*/ 2147483646 h 134"/>
                <a:gd name="T4" fmla="*/ 2147483646 w 124"/>
                <a:gd name="T5" fmla="*/ 2147483646 h 134"/>
                <a:gd name="T6" fmla="*/ 2147483646 w 124"/>
                <a:gd name="T7" fmla="*/ 2147483646 h 134"/>
                <a:gd name="T8" fmla="*/ 2147483646 w 124"/>
                <a:gd name="T9" fmla="*/ 2147483646 h 134"/>
                <a:gd name="T10" fmla="*/ 2147483646 w 124"/>
                <a:gd name="T11" fmla="*/ 2147483646 h 134"/>
                <a:gd name="T12" fmla="*/ 2147483646 w 124"/>
                <a:gd name="T13" fmla="*/ 2147483646 h 134"/>
                <a:gd name="T14" fmla="*/ 2147483646 w 124"/>
                <a:gd name="T15" fmla="*/ 2147483646 h 134"/>
                <a:gd name="T16" fmla="*/ 2147483646 w 124"/>
                <a:gd name="T17" fmla="*/ 2147483646 h 134"/>
                <a:gd name="T18" fmla="*/ 2147483646 w 124"/>
                <a:gd name="T19" fmla="*/ 2147483646 h 134"/>
                <a:gd name="T20" fmla="*/ 2147483646 w 124"/>
                <a:gd name="T21" fmla="*/ 2147483646 h 134"/>
                <a:gd name="T22" fmla="*/ 2147483646 w 124"/>
                <a:gd name="T23" fmla="*/ 2147483646 h 134"/>
                <a:gd name="T24" fmla="*/ 2147483646 w 124"/>
                <a:gd name="T25" fmla="*/ 2147483646 h 134"/>
                <a:gd name="T26" fmla="*/ 0 w 124"/>
                <a:gd name="T27" fmla="*/ 0 h 134"/>
                <a:gd name="T28" fmla="*/ 2147483646 w 124"/>
                <a:gd name="T29" fmla="*/ 0 h 134"/>
                <a:gd name="T30" fmla="*/ 2147483646 w 124"/>
                <a:gd name="T31" fmla="*/ 2147483646 h 134"/>
                <a:gd name="T32" fmla="*/ 2147483646 w 124"/>
                <a:gd name="T33" fmla="*/ 2147483646 h 134"/>
                <a:gd name="T34" fmla="*/ 2147483646 w 124"/>
                <a:gd name="T35" fmla="*/ 2147483646 h 134"/>
                <a:gd name="T36" fmla="*/ 2147483646 w 124"/>
                <a:gd name="T37" fmla="*/ 2147483646 h 134"/>
                <a:gd name="T38" fmla="*/ 2147483646 w 124"/>
                <a:gd name="T39" fmla="*/ 2147483646 h 134"/>
                <a:gd name="T40" fmla="*/ 2147483646 w 124"/>
                <a:gd name="T41" fmla="*/ 2147483646 h 134"/>
                <a:gd name="T42" fmla="*/ 2147483646 w 124"/>
                <a:gd name="T43" fmla="*/ 2147483646 h 134"/>
                <a:gd name="T44" fmla="*/ 2147483646 w 124"/>
                <a:gd name="T45" fmla="*/ 2147483646 h 134"/>
                <a:gd name="T46" fmla="*/ 2147483646 w 124"/>
                <a:gd name="T47" fmla="*/ 2147483646 h 134"/>
                <a:gd name="T48" fmla="*/ 2147483646 w 124"/>
                <a:gd name="T49" fmla="*/ 2147483646 h 134"/>
                <a:gd name="T50" fmla="*/ 2147483646 w 124"/>
                <a:gd name="T51" fmla="*/ 2147483646 h 134"/>
                <a:gd name="T52" fmla="*/ 2147483646 w 124"/>
                <a:gd name="T53" fmla="*/ 2147483646 h 134"/>
                <a:gd name="T54" fmla="*/ 2147483646 w 124"/>
                <a:gd name="T55" fmla="*/ 2147483646 h 134"/>
                <a:gd name="T56" fmla="*/ 0 w 124"/>
                <a:gd name="T57" fmla="*/ 2147483646 h 134"/>
                <a:gd name="T58" fmla="*/ 0 w 124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517A0FCC-E9BD-4C4F-BC30-B89C3A7E4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839" y="6372465"/>
              <a:ext cx="65219" cy="85391"/>
            </a:xfrm>
            <a:custGeom>
              <a:avLst/>
              <a:gdLst>
                <a:gd name="T0" fmla="*/ 0 w 102"/>
                <a:gd name="T1" fmla="*/ 0 h 134"/>
                <a:gd name="T2" fmla="*/ 2147483646 w 102"/>
                <a:gd name="T3" fmla="*/ 0 h 134"/>
                <a:gd name="T4" fmla="*/ 2147483646 w 102"/>
                <a:gd name="T5" fmla="*/ 2147483646 h 134"/>
                <a:gd name="T6" fmla="*/ 2147483646 w 102"/>
                <a:gd name="T7" fmla="*/ 2147483646 h 134"/>
                <a:gd name="T8" fmla="*/ 2147483646 w 102"/>
                <a:gd name="T9" fmla="*/ 2147483646 h 134"/>
                <a:gd name="T10" fmla="*/ 2147483646 w 102"/>
                <a:gd name="T11" fmla="*/ 2147483646 h 134"/>
                <a:gd name="T12" fmla="*/ 2147483646 w 102"/>
                <a:gd name="T13" fmla="*/ 2147483646 h 134"/>
                <a:gd name="T14" fmla="*/ 2147483646 w 102"/>
                <a:gd name="T15" fmla="*/ 2147483646 h 134"/>
                <a:gd name="T16" fmla="*/ 2147483646 w 102"/>
                <a:gd name="T17" fmla="*/ 2147483646 h 134"/>
                <a:gd name="T18" fmla="*/ 2147483646 w 102"/>
                <a:gd name="T19" fmla="*/ 2147483646 h 134"/>
                <a:gd name="T20" fmla="*/ 2147483646 w 102"/>
                <a:gd name="T21" fmla="*/ 2147483646 h 134"/>
                <a:gd name="T22" fmla="*/ 0 w 102"/>
                <a:gd name="T23" fmla="*/ 2147483646 h 134"/>
                <a:gd name="T24" fmla="*/ 0 w 102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EAA602F5-669C-4E4D-ABF7-D5477784FD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147" y="6372465"/>
              <a:ext cx="73915" cy="85391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671D16A0-3BF2-4DEC-8571-3A326BAC08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105" y="6372465"/>
              <a:ext cx="66305" cy="85391"/>
            </a:xfrm>
            <a:custGeom>
              <a:avLst/>
              <a:gdLst>
                <a:gd name="T0" fmla="*/ 0 w 103"/>
                <a:gd name="T1" fmla="*/ 0 h 134"/>
                <a:gd name="T2" fmla="*/ 2147483646 w 103"/>
                <a:gd name="T3" fmla="*/ 0 h 134"/>
                <a:gd name="T4" fmla="*/ 2147483646 w 103"/>
                <a:gd name="T5" fmla="*/ 2147483646 h 134"/>
                <a:gd name="T6" fmla="*/ 2147483646 w 103"/>
                <a:gd name="T7" fmla="*/ 2147483646 h 134"/>
                <a:gd name="T8" fmla="*/ 2147483646 w 103"/>
                <a:gd name="T9" fmla="*/ 2147483646 h 134"/>
                <a:gd name="T10" fmla="*/ 2147483646 w 103"/>
                <a:gd name="T11" fmla="*/ 2147483646 h 134"/>
                <a:gd name="T12" fmla="*/ 2147483646 w 103"/>
                <a:gd name="T13" fmla="*/ 2147483646 h 134"/>
                <a:gd name="T14" fmla="*/ 2147483646 w 103"/>
                <a:gd name="T15" fmla="*/ 2147483646 h 134"/>
                <a:gd name="T16" fmla="*/ 2147483646 w 103"/>
                <a:gd name="T17" fmla="*/ 2147483646 h 134"/>
                <a:gd name="T18" fmla="*/ 2147483646 w 103"/>
                <a:gd name="T19" fmla="*/ 2147483646 h 134"/>
                <a:gd name="T20" fmla="*/ 2147483646 w 103"/>
                <a:gd name="T21" fmla="*/ 2147483646 h 134"/>
                <a:gd name="T22" fmla="*/ 0 w 103"/>
                <a:gd name="T23" fmla="*/ 2147483646 h 134"/>
                <a:gd name="T24" fmla="*/ 0 w 10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16A7CE6B-1FD2-4657-B1AC-3C10556443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4020" y="6372465"/>
              <a:ext cx="91306" cy="85391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BA247B14-4E88-415D-B97A-E53AC869ED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587" y="6371356"/>
              <a:ext cx="78263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69D1A17F-6DDE-42A3-9FB7-8BCAE511A5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980" y="6372465"/>
              <a:ext cx="71741" cy="85391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0 h 134"/>
                <a:gd name="T10" fmla="*/ 2147483646 w 113"/>
                <a:gd name="T11" fmla="*/ 0 h 134"/>
                <a:gd name="T12" fmla="*/ 2147483646 w 113"/>
                <a:gd name="T13" fmla="*/ 2147483646 h 134"/>
                <a:gd name="T14" fmla="*/ 2147483646 w 113"/>
                <a:gd name="T15" fmla="*/ 2147483646 h 134"/>
                <a:gd name="T16" fmla="*/ 2147483646 w 113"/>
                <a:gd name="T17" fmla="*/ 2147483646 h 134"/>
                <a:gd name="T18" fmla="*/ 2147483646 w 113"/>
                <a:gd name="T19" fmla="*/ 2147483646 h 134"/>
                <a:gd name="T20" fmla="*/ 2147483646 w 113"/>
                <a:gd name="T21" fmla="*/ 2147483646 h 134"/>
                <a:gd name="T22" fmla="*/ 0 w 113"/>
                <a:gd name="T23" fmla="*/ 2147483646 h 134"/>
                <a:gd name="T24" fmla="*/ 0 w 11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Rectangle 20">
              <a:extLst>
                <a:ext uri="{FF2B5EF4-FFF2-40B4-BE49-F238E27FC236}">
                  <a16:creationId xmlns:a16="http://schemas.microsoft.com/office/drawing/2014/main" id="{B2BFF6C1-E0D3-4BCB-9C0F-4191027E2C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113" y="6439004"/>
              <a:ext cx="19566" cy="188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A57BCDB-D0E0-4571-A6A1-A9A119B27A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853" y="6372465"/>
              <a:ext cx="72827" cy="85391"/>
            </a:xfrm>
            <a:custGeom>
              <a:avLst/>
              <a:gdLst>
                <a:gd name="T0" fmla="*/ 0 w 114"/>
                <a:gd name="T1" fmla="*/ 0 h 134"/>
                <a:gd name="T2" fmla="*/ 2147483646 w 114"/>
                <a:gd name="T3" fmla="*/ 0 h 134"/>
                <a:gd name="T4" fmla="*/ 2147483646 w 114"/>
                <a:gd name="T5" fmla="*/ 2147483646 h 134"/>
                <a:gd name="T6" fmla="*/ 2147483646 w 114"/>
                <a:gd name="T7" fmla="*/ 2147483646 h 134"/>
                <a:gd name="T8" fmla="*/ 2147483646 w 114"/>
                <a:gd name="T9" fmla="*/ 0 h 134"/>
                <a:gd name="T10" fmla="*/ 2147483646 w 114"/>
                <a:gd name="T11" fmla="*/ 0 h 134"/>
                <a:gd name="T12" fmla="*/ 2147483646 w 114"/>
                <a:gd name="T13" fmla="*/ 2147483646 h 134"/>
                <a:gd name="T14" fmla="*/ 2147483646 w 114"/>
                <a:gd name="T15" fmla="*/ 2147483646 h 134"/>
                <a:gd name="T16" fmla="*/ 2147483646 w 114"/>
                <a:gd name="T17" fmla="*/ 2147483646 h 134"/>
                <a:gd name="T18" fmla="*/ 2147483646 w 114"/>
                <a:gd name="T19" fmla="*/ 2147483646 h 134"/>
                <a:gd name="T20" fmla="*/ 2147483646 w 114"/>
                <a:gd name="T21" fmla="*/ 2147483646 h 134"/>
                <a:gd name="T22" fmla="*/ 0 w 114"/>
                <a:gd name="T23" fmla="*/ 2147483646 h 134"/>
                <a:gd name="T24" fmla="*/ 0 w 11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E4617E68-C318-4A7A-97D8-2AE34FB60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3160" y="6372465"/>
              <a:ext cx="73915" cy="87609"/>
            </a:xfrm>
            <a:custGeom>
              <a:avLst/>
              <a:gdLst>
                <a:gd name="T0" fmla="*/ 0 w 117"/>
                <a:gd name="T1" fmla="*/ 0 h 137"/>
                <a:gd name="T2" fmla="*/ 2147483646 w 117"/>
                <a:gd name="T3" fmla="*/ 0 h 137"/>
                <a:gd name="T4" fmla="*/ 2147483646 w 117"/>
                <a:gd name="T5" fmla="*/ 2147483646 h 137"/>
                <a:gd name="T6" fmla="*/ 2147483646 w 117"/>
                <a:gd name="T7" fmla="*/ 2147483646 h 137"/>
                <a:gd name="T8" fmla="*/ 2147483646 w 117"/>
                <a:gd name="T9" fmla="*/ 2147483646 h 137"/>
                <a:gd name="T10" fmla="*/ 2147483646 w 117"/>
                <a:gd name="T11" fmla="*/ 2147483646 h 137"/>
                <a:gd name="T12" fmla="*/ 2147483646 w 117"/>
                <a:gd name="T13" fmla="*/ 2147483646 h 137"/>
                <a:gd name="T14" fmla="*/ 2147483646 w 117"/>
                <a:gd name="T15" fmla="*/ 2147483646 h 137"/>
                <a:gd name="T16" fmla="*/ 2147483646 w 117"/>
                <a:gd name="T17" fmla="*/ 2147483646 h 137"/>
                <a:gd name="T18" fmla="*/ 2147483646 w 117"/>
                <a:gd name="T19" fmla="*/ 2147483646 h 137"/>
                <a:gd name="T20" fmla="*/ 2147483646 w 117"/>
                <a:gd name="T21" fmla="*/ 2147483646 h 137"/>
                <a:gd name="T22" fmla="*/ 2147483646 w 117"/>
                <a:gd name="T23" fmla="*/ 0 h 137"/>
                <a:gd name="T24" fmla="*/ 2147483646 w 117"/>
                <a:gd name="T25" fmla="*/ 0 h 137"/>
                <a:gd name="T26" fmla="*/ 2147483646 w 117"/>
                <a:gd name="T27" fmla="*/ 2147483646 h 137"/>
                <a:gd name="T28" fmla="*/ 2147483646 w 117"/>
                <a:gd name="T29" fmla="*/ 2147483646 h 137"/>
                <a:gd name="T30" fmla="*/ 2147483646 w 117"/>
                <a:gd name="T31" fmla="*/ 2147483646 h 137"/>
                <a:gd name="T32" fmla="*/ 2147483646 w 117"/>
                <a:gd name="T33" fmla="*/ 2147483646 h 137"/>
                <a:gd name="T34" fmla="*/ 2147483646 w 117"/>
                <a:gd name="T35" fmla="*/ 2147483646 h 137"/>
                <a:gd name="T36" fmla="*/ 2147483646 w 117"/>
                <a:gd name="T37" fmla="*/ 2147483646 h 137"/>
                <a:gd name="T38" fmla="*/ 2147483646 w 117"/>
                <a:gd name="T39" fmla="*/ 2147483646 h 137"/>
                <a:gd name="T40" fmla="*/ 2147483646 w 117"/>
                <a:gd name="T41" fmla="*/ 2147483646 h 137"/>
                <a:gd name="T42" fmla="*/ 2147483646 w 117"/>
                <a:gd name="T43" fmla="*/ 2147483646 h 137"/>
                <a:gd name="T44" fmla="*/ 2147483646 w 117"/>
                <a:gd name="T45" fmla="*/ 2147483646 h 137"/>
                <a:gd name="T46" fmla="*/ 2147483646 w 117"/>
                <a:gd name="T47" fmla="*/ 2147483646 h 137"/>
                <a:gd name="T48" fmla="*/ 2147483646 w 117"/>
                <a:gd name="T49" fmla="*/ 2147483646 h 137"/>
                <a:gd name="T50" fmla="*/ 0 w 117"/>
                <a:gd name="T51" fmla="*/ 2147483646 h 137"/>
                <a:gd name="T52" fmla="*/ 0 w 117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003496A-9312-4BD5-B65D-447F54617F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552" y="6372465"/>
              <a:ext cx="85872" cy="85391"/>
            </a:xfrm>
            <a:custGeom>
              <a:avLst/>
              <a:gdLst>
                <a:gd name="T0" fmla="*/ 0 w 135"/>
                <a:gd name="T1" fmla="*/ 0 h 134"/>
                <a:gd name="T2" fmla="*/ 2147483646 w 135"/>
                <a:gd name="T3" fmla="*/ 0 h 134"/>
                <a:gd name="T4" fmla="*/ 2147483646 w 135"/>
                <a:gd name="T5" fmla="*/ 2147483646 h 134"/>
                <a:gd name="T6" fmla="*/ 2147483646 w 135"/>
                <a:gd name="T7" fmla="*/ 0 h 134"/>
                <a:gd name="T8" fmla="*/ 2147483646 w 135"/>
                <a:gd name="T9" fmla="*/ 0 h 134"/>
                <a:gd name="T10" fmla="*/ 2147483646 w 135"/>
                <a:gd name="T11" fmla="*/ 2147483646 h 134"/>
                <a:gd name="T12" fmla="*/ 2147483646 w 135"/>
                <a:gd name="T13" fmla="*/ 2147483646 h 134"/>
                <a:gd name="T14" fmla="*/ 2147483646 w 135"/>
                <a:gd name="T15" fmla="*/ 2147483646 h 134"/>
                <a:gd name="T16" fmla="*/ 2147483646 w 135"/>
                <a:gd name="T17" fmla="*/ 2147483646 h 134"/>
                <a:gd name="T18" fmla="*/ 2147483646 w 135"/>
                <a:gd name="T19" fmla="*/ 2147483646 h 134"/>
                <a:gd name="T20" fmla="*/ 2147483646 w 135"/>
                <a:gd name="T21" fmla="*/ 2147483646 h 134"/>
                <a:gd name="T22" fmla="*/ 2147483646 w 135"/>
                <a:gd name="T23" fmla="*/ 2147483646 h 134"/>
                <a:gd name="T24" fmla="*/ 0 w 135"/>
                <a:gd name="T25" fmla="*/ 2147483646 h 134"/>
                <a:gd name="T26" fmla="*/ 0 w 135"/>
                <a:gd name="T27" fmla="*/ 0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C430ECFC-A348-4F87-BAD6-2DAA8DF00A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381" y="6372465"/>
              <a:ext cx="91306" cy="85391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37F7D3B9-E52A-4119-B060-09F33C5EB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44" y="6372465"/>
              <a:ext cx="76089" cy="85391"/>
            </a:xfrm>
            <a:custGeom>
              <a:avLst/>
              <a:gdLst>
                <a:gd name="T0" fmla="*/ 0 w 120"/>
                <a:gd name="T1" fmla="*/ 0 h 134"/>
                <a:gd name="T2" fmla="*/ 2147483646 w 120"/>
                <a:gd name="T3" fmla="*/ 0 h 134"/>
                <a:gd name="T4" fmla="*/ 2147483646 w 120"/>
                <a:gd name="T5" fmla="*/ 2147483646 h 134"/>
                <a:gd name="T6" fmla="*/ 2147483646 w 120"/>
                <a:gd name="T7" fmla="*/ 0 h 134"/>
                <a:gd name="T8" fmla="*/ 2147483646 w 120"/>
                <a:gd name="T9" fmla="*/ 0 h 134"/>
                <a:gd name="T10" fmla="*/ 2147483646 w 120"/>
                <a:gd name="T11" fmla="*/ 2147483646 h 134"/>
                <a:gd name="T12" fmla="*/ 2147483646 w 120"/>
                <a:gd name="T13" fmla="*/ 2147483646 h 134"/>
                <a:gd name="T14" fmla="*/ 2147483646 w 120"/>
                <a:gd name="T15" fmla="*/ 2147483646 h 134"/>
                <a:gd name="T16" fmla="*/ 2147483646 w 120"/>
                <a:gd name="T17" fmla="*/ 2147483646 h 134"/>
                <a:gd name="T18" fmla="*/ 0 w 120"/>
                <a:gd name="T19" fmla="*/ 2147483646 h 134"/>
                <a:gd name="T20" fmla="*/ 0 w 120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3C9404E1-8901-4DC0-BA14-2A20F4D967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560" y="6372465"/>
              <a:ext cx="72827" cy="85391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2147483646 h 134"/>
                <a:gd name="T10" fmla="*/ 2147483646 w 113"/>
                <a:gd name="T11" fmla="*/ 2147483646 h 134"/>
                <a:gd name="T12" fmla="*/ 2147483646 w 113"/>
                <a:gd name="T13" fmla="*/ 2147483646 h 134"/>
                <a:gd name="T14" fmla="*/ 0 w 113"/>
                <a:gd name="T15" fmla="*/ 2147483646 h 134"/>
                <a:gd name="T16" fmla="*/ 0 w 113"/>
                <a:gd name="T17" fmla="*/ 0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FABEDE24-0755-4714-A4D5-403D103D17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7735" y="6371356"/>
              <a:ext cx="91306" cy="88718"/>
            </a:xfrm>
            <a:custGeom>
              <a:avLst/>
              <a:gdLst>
                <a:gd name="T0" fmla="*/ 2147483646 w 143"/>
                <a:gd name="T1" fmla="*/ 2147483646 h 139"/>
                <a:gd name="T2" fmla="*/ 2147483646 w 143"/>
                <a:gd name="T3" fmla="*/ 2147483646 h 139"/>
                <a:gd name="T4" fmla="*/ 2147483646 w 143"/>
                <a:gd name="T5" fmla="*/ 2147483646 h 139"/>
                <a:gd name="T6" fmla="*/ 2147483646 w 143"/>
                <a:gd name="T7" fmla="*/ 2147483646 h 139"/>
                <a:gd name="T8" fmla="*/ 2147483646 w 143"/>
                <a:gd name="T9" fmla="*/ 2147483646 h 139"/>
                <a:gd name="T10" fmla="*/ 2147483646 w 143"/>
                <a:gd name="T11" fmla="*/ 2147483646 h 139"/>
                <a:gd name="T12" fmla="*/ 2147483646 w 143"/>
                <a:gd name="T13" fmla="*/ 2147483646 h 139"/>
                <a:gd name="T14" fmla="*/ 2147483646 w 143"/>
                <a:gd name="T15" fmla="*/ 2147483646 h 139"/>
                <a:gd name="T16" fmla="*/ 2147483646 w 143"/>
                <a:gd name="T17" fmla="*/ 2147483646 h 139"/>
                <a:gd name="T18" fmla="*/ 2147483646 w 143"/>
                <a:gd name="T19" fmla="*/ 2147483646 h 139"/>
                <a:gd name="T20" fmla="*/ 2147483646 w 143"/>
                <a:gd name="T21" fmla="*/ 2147483646 h 139"/>
                <a:gd name="T22" fmla="*/ 2147483646 w 143"/>
                <a:gd name="T23" fmla="*/ 2147483646 h 139"/>
                <a:gd name="T24" fmla="*/ 2147483646 w 143"/>
                <a:gd name="T25" fmla="*/ 2147483646 h 139"/>
                <a:gd name="T26" fmla="*/ 2147483646 w 143"/>
                <a:gd name="T27" fmla="*/ 2147483646 h 139"/>
                <a:gd name="T28" fmla="*/ 2147483646 w 143"/>
                <a:gd name="T29" fmla="*/ 2147483646 h 139"/>
                <a:gd name="T30" fmla="*/ 2147483646 w 143"/>
                <a:gd name="T31" fmla="*/ 2147483646 h 139"/>
                <a:gd name="T32" fmla="*/ 2147483646 w 143"/>
                <a:gd name="T33" fmla="*/ 2147483646 h 139"/>
                <a:gd name="T34" fmla="*/ 2147483646 w 143"/>
                <a:gd name="T35" fmla="*/ 2147483646 h 139"/>
                <a:gd name="T36" fmla="*/ 2147483646 w 143"/>
                <a:gd name="T37" fmla="*/ 2147483646 h 139"/>
                <a:gd name="T38" fmla="*/ 2147483646 w 143"/>
                <a:gd name="T39" fmla="*/ 2147483646 h 139"/>
                <a:gd name="T40" fmla="*/ 2147483646 w 143"/>
                <a:gd name="T41" fmla="*/ 2147483646 h 139"/>
                <a:gd name="T42" fmla="*/ 2147483646 w 143"/>
                <a:gd name="T43" fmla="*/ 2147483646 h 139"/>
                <a:gd name="T44" fmla="*/ 2147483646 w 143"/>
                <a:gd name="T45" fmla="*/ 2147483646 h 139"/>
                <a:gd name="T46" fmla="*/ 2147483646 w 143"/>
                <a:gd name="T47" fmla="*/ 0 h 139"/>
                <a:gd name="T48" fmla="*/ 2147483646 w 143"/>
                <a:gd name="T49" fmla="*/ 2147483646 h 139"/>
                <a:gd name="T50" fmla="*/ 2147483646 w 143"/>
                <a:gd name="T51" fmla="*/ 2147483646 h 139"/>
                <a:gd name="T52" fmla="*/ 2147483646 w 143"/>
                <a:gd name="T53" fmla="*/ 2147483646 h 139"/>
                <a:gd name="T54" fmla="*/ 2147483646 w 143"/>
                <a:gd name="T55" fmla="*/ 2147483646 h 139"/>
                <a:gd name="T56" fmla="*/ 2147483646 w 143"/>
                <a:gd name="T57" fmla="*/ 2147483646 h 139"/>
                <a:gd name="T58" fmla="*/ 2147483646 w 143"/>
                <a:gd name="T59" fmla="*/ 2147483646 h 139"/>
                <a:gd name="T60" fmla="*/ 2147483646 w 143"/>
                <a:gd name="T61" fmla="*/ 2147483646 h 139"/>
                <a:gd name="T62" fmla="*/ 2147483646 w 143"/>
                <a:gd name="T63" fmla="*/ 2147483646 h 139"/>
                <a:gd name="T64" fmla="*/ 2147483646 w 143"/>
                <a:gd name="T65" fmla="*/ 2147483646 h 139"/>
                <a:gd name="T66" fmla="*/ 2147483646 w 143"/>
                <a:gd name="T67" fmla="*/ 2147483646 h 139"/>
                <a:gd name="T68" fmla="*/ 2147483646 w 143"/>
                <a:gd name="T69" fmla="*/ 2147483646 h 139"/>
                <a:gd name="T70" fmla="*/ 2147483646 w 143"/>
                <a:gd name="T71" fmla="*/ 2147483646 h 139"/>
                <a:gd name="T72" fmla="*/ 2147483646 w 143"/>
                <a:gd name="T73" fmla="*/ 2147483646 h 139"/>
                <a:gd name="T74" fmla="*/ 2147483646 w 143"/>
                <a:gd name="T75" fmla="*/ 2147483646 h 139"/>
                <a:gd name="T76" fmla="*/ 2147483646 w 143"/>
                <a:gd name="T77" fmla="*/ 2147483646 h 139"/>
                <a:gd name="T78" fmla="*/ 2147483646 w 143"/>
                <a:gd name="T79" fmla="*/ 2147483646 h 139"/>
                <a:gd name="T80" fmla="*/ 2147483646 w 143"/>
                <a:gd name="T81" fmla="*/ 2147483646 h 139"/>
                <a:gd name="T82" fmla="*/ 2147483646 w 143"/>
                <a:gd name="T83" fmla="*/ 2147483646 h 139"/>
                <a:gd name="T84" fmla="*/ 0 w 143"/>
                <a:gd name="T85" fmla="*/ 2147483646 h 139"/>
                <a:gd name="T86" fmla="*/ 0 w 143"/>
                <a:gd name="T87" fmla="*/ 2147483646 h 139"/>
                <a:gd name="T88" fmla="*/ 2147483646 w 143"/>
                <a:gd name="T89" fmla="*/ 2147483646 h 139"/>
                <a:gd name="T90" fmla="*/ 2147483646 w 143"/>
                <a:gd name="T91" fmla="*/ 2147483646 h 139"/>
                <a:gd name="T92" fmla="*/ 2147483646 w 143"/>
                <a:gd name="T93" fmla="*/ 2147483646 h 139"/>
                <a:gd name="T94" fmla="*/ 2147483646 w 143"/>
                <a:gd name="T95" fmla="*/ 2147483646 h 139"/>
                <a:gd name="T96" fmla="*/ 2147483646 w 143"/>
                <a:gd name="T97" fmla="*/ 2147483646 h 139"/>
                <a:gd name="T98" fmla="*/ 2147483646 w 143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943738B-452B-4359-9AC7-D5C0E74E3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172" y="6372465"/>
              <a:ext cx="76089" cy="87609"/>
            </a:xfrm>
            <a:custGeom>
              <a:avLst/>
              <a:gdLst>
                <a:gd name="T0" fmla="*/ 0 w 118"/>
                <a:gd name="T1" fmla="*/ 0 h 137"/>
                <a:gd name="T2" fmla="*/ 2147483646 w 118"/>
                <a:gd name="T3" fmla="*/ 0 h 137"/>
                <a:gd name="T4" fmla="*/ 2147483646 w 118"/>
                <a:gd name="T5" fmla="*/ 2147483646 h 137"/>
                <a:gd name="T6" fmla="*/ 2147483646 w 118"/>
                <a:gd name="T7" fmla="*/ 2147483646 h 137"/>
                <a:gd name="T8" fmla="*/ 2147483646 w 118"/>
                <a:gd name="T9" fmla="*/ 2147483646 h 137"/>
                <a:gd name="T10" fmla="*/ 2147483646 w 118"/>
                <a:gd name="T11" fmla="*/ 2147483646 h 137"/>
                <a:gd name="T12" fmla="*/ 2147483646 w 118"/>
                <a:gd name="T13" fmla="*/ 2147483646 h 137"/>
                <a:gd name="T14" fmla="*/ 2147483646 w 118"/>
                <a:gd name="T15" fmla="*/ 2147483646 h 137"/>
                <a:gd name="T16" fmla="*/ 2147483646 w 118"/>
                <a:gd name="T17" fmla="*/ 2147483646 h 137"/>
                <a:gd name="T18" fmla="*/ 2147483646 w 118"/>
                <a:gd name="T19" fmla="*/ 2147483646 h 137"/>
                <a:gd name="T20" fmla="*/ 2147483646 w 118"/>
                <a:gd name="T21" fmla="*/ 2147483646 h 137"/>
                <a:gd name="T22" fmla="*/ 2147483646 w 118"/>
                <a:gd name="T23" fmla="*/ 0 h 137"/>
                <a:gd name="T24" fmla="*/ 2147483646 w 118"/>
                <a:gd name="T25" fmla="*/ 0 h 137"/>
                <a:gd name="T26" fmla="*/ 2147483646 w 118"/>
                <a:gd name="T27" fmla="*/ 2147483646 h 137"/>
                <a:gd name="T28" fmla="*/ 2147483646 w 118"/>
                <a:gd name="T29" fmla="*/ 2147483646 h 137"/>
                <a:gd name="T30" fmla="*/ 2147483646 w 118"/>
                <a:gd name="T31" fmla="*/ 2147483646 h 137"/>
                <a:gd name="T32" fmla="*/ 2147483646 w 118"/>
                <a:gd name="T33" fmla="*/ 2147483646 h 137"/>
                <a:gd name="T34" fmla="*/ 2147483646 w 118"/>
                <a:gd name="T35" fmla="*/ 2147483646 h 137"/>
                <a:gd name="T36" fmla="*/ 2147483646 w 118"/>
                <a:gd name="T37" fmla="*/ 2147483646 h 137"/>
                <a:gd name="T38" fmla="*/ 2147483646 w 118"/>
                <a:gd name="T39" fmla="*/ 2147483646 h 137"/>
                <a:gd name="T40" fmla="*/ 2147483646 w 118"/>
                <a:gd name="T41" fmla="*/ 2147483646 h 137"/>
                <a:gd name="T42" fmla="*/ 2147483646 w 118"/>
                <a:gd name="T43" fmla="*/ 2147483646 h 137"/>
                <a:gd name="T44" fmla="*/ 2147483646 w 118"/>
                <a:gd name="T45" fmla="*/ 2147483646 h 137"/>
                <a:gd name="T46" fmla="*/ 2147483646 w 118"/>
                <a:gd name="T47" fmla="*/ 2147483646 h 137"/>
                <a:gd name="T48" fmla="*/ 2147483646 w 118"/>
                <a:gd name="T49" fmla="*/ 2147483646 h 137"/>
                <a:gd name="T50" fmla="*/ 0 w 118"/>
                <a:gd name="T51" fmla="*/ 2147483646 h 137"/>
                <a:gd name="T52" fmla="*/ 0 w 118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DED5D7C8-8961-4918-944B-5A63CC97C0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305" y="6371356"/>
              <a:ext cx="79349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CEE8C58F-1718-470B-9F5A-905A254409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785" y="6372465"/>
              <a:ext cx="72827" cy="85391"/>
            </a:xfrm>
            <a:custGeom>
              <a:avLst/>
              <a:gdLst>
                <a:gd name="T0" fmla="*/ 0 w 115"/>
                <a:gd name="T1" fmla="*/ 0 h 134"/>
                <a:gd name="T2" fmla="*/ 2147483646 w 115"/>
                <a:gd name="T3" fmla="*/ 0 h 134"/>
                <a:gd name="T4" fmla="*/ 2147483646 w 115"/>
                <a:gd name="T5" fmla="*/ 2147483646 h 134"/>
                <a:gd name="T6" fmla="*/ 2147483646 w 115"/>
                <a:gd name="T7" fmla="*/ 2147483646 h 134"/>
                <a:gd name="T8" fmla="*/ 2147483646 w 115"/>
                <a:gd name="T9" fmla="*/ 0 h 134"/>
                <a:gd name="T10" fmla="*/ 2147483646 w 115"/>
                <a:gd name="T11" fmla="*/ 0 h 134"/>
                <a:gd name="T12" fmla="*/ 2147483646 w 115"/>
                <a:gd name="T13" fmla="*/ 2147483646 h 134"/>
                <a:gd name="T14" fmla="*/ 2147483646 w 115"/>
                <a:gd name="T15" fmla="*/ 2147483646 h 134"/>
                <a:gd name="T16" fmla="*/ 2147483646 w 115"/>
                <a:gd name="T17" fmla="*/ 2147483646 h 134"/>
                <a:gd name="T18" fmla="*/ 2147483646 w 115"/>
                <a:gd name="T19" fmla="*/ 2147483646 h 134"/>
                <a:gd name="T20" fmla="*/ 2147483646 w 115"/>
                <a:gd name="T21" fmla="*/ 2147483646 h 134"/>
                <a:gd name="T22" fmla="*/ 0 w 115"/>
                <a:gd name="T23" fmla="*/ 2147483646 h 134"/>
                <a:gd name="T24" fmla="*/ 0 w 115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Rectangle 31">
              <a:extLst>
                <a:ext uri="{FF2B5EF4-FFF2-40B4-BE49-F238E27FC236}">
                  <a16:creationId xmlns:a16="http://schemas.microsoft.com/office/drawing/2014/main" id="{3A351F20-C94E-45A0-91E6-8E4CAF24C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4917" y="6439004"/>
              <a:ext cx="19566" cy="18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DD3CD7E-C6A7-404E-BD73-84DB5085E57B}"/>
              </a:ext>
            </a:extLst>
          </p:cNvPr>
          <p:cNvGrpSpPr/>
          <p:nvPr/>
        </p:nvGrpSpPr>
        <p:grpSpPr>
          <a:xfrm>
            <a:off x="2665400" y="1948010"/>
            <a:ext cx="6164226" cy="5003563"/>
            <a:chOff x="3900416" y="2432688"/>
            <a:chExt cx="5146566" cy="429422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A376C1C-87CD-4D2B-87B9-B5A143C9D372}"/>
                </a:ext>
              </a:extLst>
            </p:cNvPr>
            <p:cNvGrpSpPr>
              <a:grpSpLocks/>
            </p:cNvGrpSpPr>
            <p:nvPr/>
          </p:nvGrpSpPr>
          <p:grpSpPr>
            <a:xfrm>
              <a:off x="3900416" y="2432688"/>
              <a:ext cx="5146566" cy="4294225"/>
              <a:chOff x="4300539" y="1984376"/>
              <a:chExt cx="3589338" cy="2890838"/>
            </a:xfrm>
          </p:grpSpPr>
          <p:sp>
            <p:nvSpPr>
              <p:cNvPr id="68" name="Freeform 5">
                <a:extLst>
                  <a:ext uri="{FF2B5EF4-FFF2-40B4-BE49-F238E27FC236}">
                    <a16:creationId xmlns:a16="http://schemas.microsoft.com/office/drawing/2014/main" id="{CD44BE32-2C03-442F-A528-B35C209A4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9" y="1984376"/>
                <a:ext cx="3589338" cy="2170113"/>
              </a:xfrm>
              <a:custGeom>
                <a:avLst/>
                <a:gdLst>
                  <a:gd name="T0" fmla="*/ 2537 w 2537"/>
                  <a:gd name="T1" fmla="*/ 1533 h 1533"/>
                  <a:gd name="T2" fmla="*/ 2537 w 2537"/>
                  <a:gd name="T3" fmla="*/ 71 h 1533"/>
                  <a:gd name="T4" fmla="*/ 2467 w 2537"/>
                  <a:gd name="T5" fmla="*/ 0 h 1533"/>
                  <a:gd name="T6" fmla="*/ 71 w 2537"/>
                  <a:gd name="T7" fmla="*/ 0 h 1533"/>
                  <a:gd name="T8" fmla="*/ 0 w 2537"/>
                  <a:gd name="T9" fmla="*/ 71 h 1533"/>
                  <a:gd name="T10" fmla="*/ 0 w 2537"/>
                  <a:gd name="T11" fmla="*/ 1533 h 1533"/>
                  <a:gd name="T12" fmla="*/ 2537 w 2537"/>
                  <a:gd name="T13" fmla="*/ 1533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1533">
                    <a:moveTo>
                      <a:pt x="2537" y="1533"/>
                    </a:moveTo>
                    <a:cubicBezTo>
                      <a:pt x="2537" y="71"/>
                      <a:pt x="2537" y="71"/>
                      <a:pt x="2537" y="71"/>
                    </a:cubicBezTo>
                    <a:cubicBezTo>
                      <a:pt x="2537" y="32"/>
                      <a:pt x="2506" y="0"/>
                      <a:pt x="2467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1533"/>
                      <a:pt x="0" y="1533"/>
                      <a:pt x="0" y="1533"/>
                    </a:cubicBezTo>
                    <a:lnTo>
                      <a:pt x="2537" y="1533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1" tIns="34285" rIns="68571" bIns="34285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0" dirty="0">
                  <a:latin typeface="Calibri Light"/>
                </a:endParaRPr>
              </a:p>
            </p:txBody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8800BAD5-3665-4E69-9791-DBE26470DA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0239" y="2132014"/>
                <a:ext cx="3309938" cy="1873250"/>
              </a:xfrm>
              <a:custGeom>
                <a:avLst/>
                <a:gdLst>
                  <a:gd name="T0" fmla="*/ 2075 w 2085"/>
                  <a:gd name="T1" fmla="*/ 10 h 1180"/>
                  <a:gd name="T2" fmla="*/ 2075 w 2085"/>
                  <a:gd name="T3" fmla="*/ 1170 h 1180"/>
                  <a:gd name="T4" fmla="*/ 10 w 2085"/>
                  <a:gd name="T5" fmla="*/ 1170 h 1180"/>
                  <a:gd name="T6" fmla="*/ 10 w 2085"/>
                  <a:gd name="T7" fmla="*/ 10 h 1180"/>
                  <a:gd name="T8" fmla="*/ 2075 w 2085"/>
                  <a:gd name="T9" fmla="*/ 10 h 1180"/>
                  <a:gd name="T10" fmla="*/ 2085 w 2085"/>
                  <a:gd name="T11" fmla="*/ 0 h 1180"/>
                  <a:gd name="T12" fmla="*/ 2075 w 2085"/>
                  <a:gd name="T13" fmla="*/ 0 h 1180"/>
                  <a:gd name="T14" fmla="*/ 10 w 2085"/>
                  <a:gd name="T15" fmla="*/ 0 h 1180"/>
                  <a:gd name="T16" fmla="*/ 0 w 2085"/>
                  <a:gd name="T17" fmla="*/ 0 h 1180"/>
                  <a:gd name="T18" fmla="*/ 0 w 2085"/>
                  <a:gd name="T19" fmla="*/ 10 h 1180"/>
                  <a:gd name="T20" fmla="*/ 0 w 2085"/>
                  <a:gd name="T21" fmla="*/ 1170 h 1180"/>
                  <a:gd name="T22" fmla="*/ 0 w 2085"/>
                  <a:gd name="T23" fmla="*/ 1180 h 1180"/>
                  <a:gd name="T24" fmla="*/ 10 w 2085"/>
                  <a:gd name="T25" fmla="*/ 1180 h 1180"/>
                  <a:gd name="T26" fmla="*/ 2075 w 2085"/>
                  <a:gd name="T27" fmla="*/ 1180 h 1180"/>
                  <a:gd name="T28" fmla="*/ 2085 w 2085"/>
                  <a:gd name="T29" fmla="*/ 1180 h 1180"/>
                  <a:gd name="T30" fmla="*/ 2085 w 2085"/>
                  <a:gd name="T31" fmla="*/ 1170 h 1180"/>
                  <a:gd name="T32" fmla="*/ 2085 w 2085"/>
                  <a:gd name="T33" fmla="*/ 10 h 1180"/>
                  <a:gd name="T34" fmla="*/ 2085 w 2085"/>
                  <a:gd name="T35" fmla="*/ 0 h 1180"/>
                  <a:gd name="T36" fmla="*/ 2085 w 2085"/>
                  <a:gd name="T37" fmla="*/ 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close/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rgbClr val="0C0D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1" tIns="34285" rIns="68571" bIns="34285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0" dirty="0">
                  <a:latin typeface="Calibri Light"/>
                </a:endParaRPr>
              </a:p>
            </p:txBody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2AFA2F1C-CEB7-4E6D-B2D3-66ED0E20CA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0239" y="2132014"/>
                <a:ext cx="3309938" cy="1873250"/>
              </a:xfrm>
              <a:custGeom>
                <a:avLst/>
                <a:gdLst>
                  <a:gd name="T0" fmla="*/ 2075 w 2085"/>
                  <a:gd name="T1" fmla="*/ 10 h 1180"/>
                  <a:gd name="T2" fmla="*/ 2075 w 2085"/>
                  <a:gd name="T3" fmla="*/ 1170 h 1180"/>
                  <a:gd name="T4" fmla="*/ 10 w 2085"/>
                  <a:gd name="T5" fmla="*/ 1170 h 1180"/>
                  <a:gd name="T6" fmla="*/ 10 w 2085"/>
                  <a:gd name="T7" fmla="*/ 10 h 1180"/>
                  <a:gd name="T8" fmla="*/ 2075 w 2085"/>
                  <a:gd name="T9" fmla="*/ 10 h 1180"/>
                  <a:gd name="T10" fmla="*/ 2085 w 2085"/>
                  <a:gd name="T11" fmla="*/ 0 h 1180"/>
                  <a:gd name="T12" fmla="*/ 2075 w 2085"/>
                  <a:gd name="T13" fmla="*/ 0 h 1180"/>
                  <a:gd name="T14" fmla="*/ 10 w 2085"/>
                  <a:gd name="T15" fmla="*/ 0 h 1180"/>
                  <a:gd name="T16" fmla="*/ 0 w 2085"/>
                  <a:gd name="T17" fmla="*/ 0 h 1180"/>
                  <a:gd name="T18" fmla="*/ 0 w 2085"/>
                  <a:gd name="T19" fmla="*/ 10 h 1180"/>
                  <a:gd name="T20" fmla="*/ 0 w 2085"/>
                  <a:gd name="T21" fmla="*/ 1170 h 1180"/>
                  <a:gd name="T22" fmla="*/ 0 w 2085"/>
                  <a:gd name="T23" fmla="*/ 1180 h 1180"/>
                  <a:gd name="T24" fmla="*/ 10 w 2085"/>
                  <a:gd name="T25" fmla="*/ 1180 h 1180"/>
                  <a:gd name="T26" fmla="*/ 2075 w 2085"/>
                  <a:gd name="T27" fmla="*/ 1180 h 1180"/>
                  <a:gd name="T28" fmla="*/ 2085 w 2085"/>
                  <a:gd name="T29" fmla="*/ 1180 h 1180"/>
                  <a:gd name="T30" fmla="*/ 2085 w 2085"/>
                  <a:gd name="T31" fmla="*/ 1170 h 1180"/>
                  <a:gd name="T32" fmla="*/ 2085 w 2085"/>
                  <a:gd name="T33" fmla="*/ 10 h 1180"/>
                  <a:gd name="T34" fmla="*/ 2085 w 2085"/>
                  <a:gd name="T35" fmla="*/ 0 h 1180"/>
                  <a:gd name="T36" fmla="*/ 2085 w 2085"/>
                  <a:gd name="T37" fmla="*/ 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1" tIns="34285" rIns="68571" bIns="34285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0" dirty="0">
                  <a:latin typeface="Calibri Light"/>
                </a:endParaRPr>
              </a:p>
            </p:txBody>
          </p:sp>
          <p:sp>
            <p:nvSpPr>
              <p:cNvPr id="71" name="Rectangle 8">
                <a:extLst>
                  <a:ext uri="{FF2B5EF4-FFF2-40B4-BE49-F238E27FC236}">
                    <a16:creationId xmlns:a16="http://schemas.microsoft.com/office/drawing/2014/main" id="{B163FF3C-98D7-4C30-82CC-033AD2298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114" y="2147889"/>
                <a:ext cx="3278188" cy="1841500"/>
              </a:xfrm>
              <a:prstGeom prst="rect">
                <a:avLst/>
              </a:pr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71" tIns="34285" rIns="68571" bIns="34285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0" dirty="0">
                  <a:latin typeface="Calibri Light"/>
                </a:endParaRPr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D67C38B6-314A-40C5-AB75-A5BED1FC7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4814" y="4826001"/>
                <a:ext cx="1208088" cy="49213"/>
              </a:xfrm>
              <a:custGeom>
                <a:avLst/>
                <a:gdLst>
                  <a:gd name="T0" fmla="*/ 852 w 854"/>
                  <a:gd name="T1" fmla="*/ 24 h 35"/>
                  <a:gd name="T2" fmla="*/ 478 w 854"/>
                  <a:gd name="T3" fmla="*/ 5 h 35"/>
                  <a:gd name="T4" fmla="*/ 478 w 854"/>
                  <a:gd name="T5" fmla="*/ 0 h 35"/>
                  <a:gd name="T6" fmla="*/ 427 w 854"/>
                  <a:gd name="T7" fmla="*/ 3 h 35"/>
                  <a:gd name="T8" fmla="*/ 375 w 854"/>
                  <a:gd name="T9" fmla="*/ 0 h 35"/>
                  <a:gd name="T10" fmla="*/ 375 w 854"/>
                  <a:gd name="T11" fmla="*/ 5 h 35"/>
                  <a:gd name="T12" fmla="*/ 1 w 854"/>
                  <a:gd name="T13" fmla="*/ 24 h 35"/>
                  <a:gd name="T14" fmla="*/ 24 w 854"/>
                  <a:gd name="T15" fmla="*/ 35 h 35"/>
                  <a:gd name="T16" fmla="*/ 375 w 854"/>
                  <a:gd name="T17" fmla="*/ 35 h 35"/>
                  <a:gd name="T18" fmla="*/ 478 w 854"/>
                  <a:gd name="T19" fmla="*/ 35 h 35"/>
                  <a:gd name="T20" fmla="*/ 829 w 854"/>
                  <a:gd name="T21" fmla="*/ 35 h 35"/>
                  <a:gd name="T22" fmla="*/ 852 w 854"/>
                  <a:gd name="T23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4" h="35">
                    <a:moveTo>
                      <a:pt x="852" y="24"/>
                    </a:moveTo>
                    <a:cubicBezTo>
                      <a:pt x="478" y="5"/>
                      <a:pt x="478" y="5"/>
                      <a:pt x="478" y="5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27" y="3"/>
                      <a:pt x="427" y="3"/>
                      <a:pt x="427" y="3"/>
                    </a:cubicBezTo>
                    <a:cubicBezTo>
                      <a:pt x="375" y="0"/>
                      <a:pt x="375" y="0"/>
                      <a:pt x="375" y="0"/>
                    </a:cubicBezTo>
                    <a:cubicBezTo>
                      <a:pt x="375" y="5"/>
                      <a:pt x="375" y="5"/>
                      <a:pt x="375" y="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35"/>
                      <a:pt x="24" y="35"/>
                    </a:cubicBezTo>
                    <a:cubicBezTo>
                      <a:pt x="41" y="35"/>
                      <a:pt x="247" y="35"/>
                      <a:pt x="375" y="35"/>
                    </a:cubicBezTo>
                    <a:cubicBezTo>
                      <a:pt x="435" y="35"/>
                      <a:pt x="478" y="35"/>
                      <a:pt x="478" y="35"/>
                    </a:cubicBezTo>
                    <a:cubicBezTo>
                      <a:pt x="606" y="35"/>
                      <a:pt x="812" y="35"/>
                      <a:pt x="829" y="35"/>
                    </a:cubicBezTo>
                    <a:cubicBezTo>
                      <a:pt x="854" y="35"/>
                      <a:pt x="852" y="24"/>
                      <a:pt x="852" y="24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1" tIns="34285" rIns="68571" bIns="34285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0" dirty="0">
                  <a:latin typeface="Calibri Light"/>
                </a:endParaRPr>
              </a:p>
            </p:txBody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56E64729-2CBB-4FE2-99DE-C430F103E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8464" y="4446589"/>
                <a:ext cx="1219200" cy="417513"/>
              </a:xfrm>
              <a:custGeom>
                <a:avLst/>
                <a:gdLst>
                  <a:gd name="T0" fmla="*/ 790 w 861"/>
                  <a:gd name="T1" fmla="*/ 274 h 295"/>
                  <a:gd name="T2" fmla="*/ 738 w 861"/>
                  <a:gd name="T3" fmla="*/ 224 h 295"/>
                  <a:gd name="T4" fmla="*/ 714 w 861"/>
                  <a:gd name="T5" fmla="*/ 0 h 295"/>
                  <a:gd name="T6" fmla="*/ 431 w 861"/>
                  <a:gd name="T7" fmla="*/ 4 h 295"/>
                  <a:gd name="T8" fmla="*/ 147 w 861"/>
                  <a:gd name="T9" fmla="*/ 0 h 295"/>
                  <a:gd name="T10" fmla="*/ 124 w 861"/>
                  <a:gd name="T11" fmla="*/ 224 h 295"/>
                  <a:gd name="T12" fmla="*/ 72 w 861"/>
                  <a:gd name="T13" fmla="*/ 274 h 295"/>
                  <a:gd name="T14" fmla="*/ 0 w 861"/>
                  <a:gd name="T15" fmla="*/ 291 h 295"/>
                  <a:gd name="T16" fmla="*/ 0 w 861"/>
                  <a:gd name="T17" fmla="*/ 295 h 295"/>
                  <a:gd name="T18" fmla="*/ 379 w 861"/>
                  <a:gd name="T19" fmla="*/ 295 h 295"/>
                  <a:gd name="T20" fmla="*/ 482 w 861"/>
                  <a:gd name="T21" fmla="*/ 295 h 295"/>
                  <a:gd name="T22" fmla="*/ 861 w 861"/>
                  <a:gd name="T23" fmla="*/ 295 h 295"/>
                  <a:gd name="T24" fmla="*/ 861 w 861"/>
                  <a:gd name="T25" fmla="*/ 291 h 295"/>
                  <a:gd name="T26" fmla="*/ 790 w 861"/>
                  <a:gd name="T27" fmla="*/ 27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61" h="295">
                    <a:moveTo>
                      <a:pt x="790" y="274"/>
                    </a:moveTo>
                    <a:cubicBezTo>
                      <a:pt x="760" y="268"/>
                      <a:pt x="744" y="271"/>
                      <a:pt x="738" y="224"/>
                    </a:cubicBezTo>
                    <a:cubicBezTo>
                      <a:pt x="731" y="177"/>
                      <a:pt x="714" y="0"/>
                      <a:pt x="714" y="0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82" y="295"/>
                      <a:pt x="482" y="295"/>
                      <a:pt x="482" y="295"/>
                    </a:cubicBezTo>
                    <a:cubicBezTo>
                      <a:pt x="861" y="295"/>
                      <a:pt x="861" y="295"/>
                      <a:pt x="861" y="295"/>
                    </a:cubicBezTo>
                    <a:cubicBezTo>
                      <a:pt x="861" y="295"/>
                      <a:pt x="861" y="295"/>
                      <a:pt x="861" y="291"/>
                    </a:cubicBezTo>
                    <a:cubicBezTo>
                      <a:pt x="861" y="287"/>
                      <a:pt x="820" y="280"/>
                      <a:pt x="790" y="274"/>
                    </a:cubicBezTo>
                    <a:close/>
                  </a:path>
                </a:pathLst>
              </a:custGeom>
              <a:solidFill>
                <a:srgbClr val="D2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1" tIns="34285" rIns="68571" bIns="34285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0" dirty="0">
                  <a:latin typeface="Calibri Light"/>
                </a:endParaRPr>
              </a:p>
            </p:txBody>
          </p:sp>
          <p:sp>
            <p:nvSpPr>
              <p:cNvPr id="74" name="Oval 11">
                <a:extLst>
                  <a:ext uri="{FF2B5EF4-FFF2-40B4-BE49-F238E27FC236}">
                    <a16:creationId xmlns:a16="http://schemas.microsoft.com/office/drawing/2014/main" id="{EC0EBD57-7B04-4B66-B956-3F6F5E7C7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0602" y="2044701"/>
                <a:ext cx="49213" cy="49213"/>
              </a:xfrm>
              <a:prstGeom prst="ellipse">
                <a:avLst/>
              </a:pr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1" tIns="34285" rIns="68571" bIns="34285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0" dirty="0">
                  <a:latin typeface="Calibri Light"/>
                </a:endParaRPr>
              </a:p>
            </p:txBody>
          </p:sp>
          <p:sp>
            <p:nvSpPr>
              <p:cNvPr id="75" name="Oval 12">
                <a:extLst>
                  <a:ext uri="{FF2B5EF4-FFF2-40B4-BE49-F238E27FC236}">
                    <a16:creationId xmlns:a16="http://schemas.microsoft.com/office/drawing/2014/main" id="{51256112-D3C6-4E11-BBC5-91AEA251E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0602" y="2041526"/>
                <a:ext cx="49213" cy="49213"/>
              </a:xfrm>
              <a:prstGeom prst="ellipse">
                <a:avLst/>
              </a:prstGeom>
              <a:solidFill>
                <a:srgbClr val="0A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1" tIns="34285" rIns="68571" bIns="34285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0" dirty="0">
                  <a:latin typeface="Calibri Light"/>
                </a:endParaRPr>
              </a:p>
            </p:txBody>
          </p:sp>
          <p:sp>
            <p:nvSpPr>
              <p:cNvPr id="76" name="Oval 13">
                <a:extLst>
                  <a:ext uri="{FF2B5EF4-FFF2-40B4-BE49-F238E27FC236}">
                    <a16:creationId xmlns:a16="http://schemas.microsoft.com/office/drawing/2014/main" id="{09D2DBE3-4397-46D9-BA80-8921B8072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9" y="2049464"/>
                <a:ext cx="33338" cy="317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1" tIns="34285" rIns="68571" bIns="34285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0" dirty="0">
                  <a:latin typeface="Calibri Light"/>
                </a:endParaRPr>
              </a:p>
            </p:txBody>
          </p:sp>
          <p:sp>
            <p:nvSpPr>
              <p:cNvPr id="77" name="Oval 14">
                <a:extLst>
                  <a:ext uri="{FF2B5EF4-FFF2-40B4-BE49-F238E27FC236}">
                    <a16:creationId xmlns:a16="http://schemas.microsoft.com/office/drawing/2014/main" id="{DB5F214E-C22E-41F3-BC74-962DC67A6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064" y="2055814"/>
                <a:ext cx="15875" cy="19050"/>
              </a:xfrm>
              <a:prstGeom prst="ellipse">
                <a:avLst/>
              </a:prstGeom>
              <a:solidFill>
                <a:srgbClr val="2C9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1" tIns="34285" rIns="68571" bIns="34285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0" dirty="0">
                  <a:latin typeface="Calibri Light"/>
                </a:endParaRPr>
              </a:p>
            </p:txBody>
          </p:sp>
          <p:sp>
            <p:nvSpPr>
              <p:cNvPr id="78" name="Oval 15">
                <a:extLst>
                  <a:ext uri="{FF2B5EF4-FFF2-40B4-BE49-F238E27FC236}">
                    <a16:creationId xmlns:a16="http://schemas.microsoft.com/office/drawing/2014/main" id="{CD454404-6A61-4241-8555-05BF96FB0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2827" y="2063751"/>
                <a:ext cx="4763" cy="4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1" tIns="34285" rIns="68571" bIns="34285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0" dirty="0">
                  <a:latin typeface="Calibri Light"/>
                </a:endParaRPr>
              </a:p>
            </p:txBody>
          </p:sp>
          <p:sp>
            <p:nvSpPr>
              <p:cNvPr id="79" name="Freeform 16">
                <a:extLst>
                  <a:ext uri="{FF2B5EF4-FFF2-40B4-BE49-F238E27FC236}">
                    <a16:creationId xmlns:a16="http://schemas.microsoft.com/office/drawing/2014/main" id="{CA66DDB5-76DB-4ED1-83D1-8B0D16021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8464" y="4446589"/>
                <a:ext cx="985838" cy="417513"/>
              </a:xfrm>
              <a:custGeom>
                <a:avLst/>
                <a:gdLst>
                  <a:gd name="T0" fmla="*/ 696 w 696"/>
                  <a:gd name="T1" fmla="*/ 10 h 295"/>
                  <a:gd name="T2" fmla="*/ 573 w 696"/>
                  <a:gd name="T3" fmla="*/ 2 h 295"/>
                  <a:gd name="T4" fmla="*/ 431 w 696"/>
                  <a:gd name="T5" fmla="*/ 4 h 295"/>
                  <a:gd name="T6" fmla="*/ 147 w 696"/>
                  <a:gd name="T7" fmla="*/ 0 h 295"/>
                  <a:gd name="T8" fmla="*/ 124 w 696"/>
                  <a:gd name="T9" fmla="*/ 224 h 295"/>
                  <a:gd name="T10" fmla="*/ 72 w 696"/>
                  <a:gd name="T11" fmla="*/ 274 h 295"/>
                  <a:gd name="T12" fmla="*/ 0 w 696"/>
                  <a:gd name="T13" fmla="*/ 291 h 295"/>
                  <a:gd name="T14" fmla="*/ 0 w 696"/>
                  <a:gd name="T15" fmla="*/ 295 h 295"/>
                  <a:gd name="T16" fmla="*/ 379 w 696"/>
                  <a:gd name="T17" fmla="*/ 295 h 295"/>
                  <a:gd name="T18" fmla="*/ 432 w 696"/>
                  <a:gd name="T19" fmla="*/ 295 h 295"/>
                  <a:gd name="T20" fmla="*/ 696 w 696"/>
                  <a:gd name="T21" fmla="*/ 1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6" h="295">
                    <a:moveTo>
                      <a:pt x="696" y="10"/>
                    </a:moveTo>
                    <a:cubicBezTo>
                      <a:pt x="573" y="2"/>
                      <a:pt x="573" y="2"/>
                      <a:pt x="573" y="2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32" y="295"/>
                      <a:pt x="432" y="295"/>
                      <a:pt x="432" y="295"/>
                    </a:cubicBezTo>
                    <a:lnTo>
                      <a:pt x="696" y="10"/>
                    </a:lnTo>
                    <a:close/>
                  </a:path>
                </a:pathLst>
              </a:custGeom>
              <a:solidFill>
                <a:srgbClr val="A8A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1" tIns="34285" rIns="68571" bIns="34285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0" dirty="0">
                  <a:latin typeface="Calibri Light"/>
                </a:endParaRPr>
              </a:p>
            </p:txBody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125D9CC6-6AC8-42EE-B2A1-ACA5BFB88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9" y="4154489"/>
                <a:ext cx="3578122" cy="341313"/>
              </a:xfrm>
              <a:custGeom>
                <a:avLst/>
                <a:gdLst>
                  <a:gd name="T0" fmla="*/ 0 w 2537"/>
                  <a:gd name="T1" fmla="*/ 0 h 241"/>
                  <a:gd name="T2" fmla="*/ 0 w 2537"/>
                  <a:gd name="T3" fmla="*/ 170 h 241"/>
                  <a:gd name="T4" fmla="*/ 71 w 2537"/>
                  <a:gd name="T5" fmla="*/ 241 h 241"/>
                  <a:gd name="T6" fmla="*/ 2467 w 2537"/>
                  <a:gd name="T7" fmla="*/ 241 h 241"/>
                  <a:gd name="T8" fmla="*/ 2537 w 2537"/>
                  <a:gd name="T9" fmla="*/ 170 h 241"/>
                  <a:gd name="T10" fmla="*/ 2537 w 2537"/>
                  <a:gd name="T11" fmla="*/ 0 h 241"/>
                  <a:gd name="T12" fmla="*/ 0 w 2537"/>
                  <a:gd name="T1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241">
                    <a:moveTo>
                      <a:pt x="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209"/>
                      <a:pt x="32" y="241"/>
                      <a:pt x="71" y="241"/>
                    </a:cubicBezTo>
                    <a:cubicBezTo>
                      <a:pt x="2467" y="241"/>
                      <a:pt x="2467" y="241"/>
                      <a:pt x="2467" y="241"/>
                    </a:cubicBezTo>
                    <a:cubicBezTo>
                      <a:pt x="2506" y="241"/>
                      <a:pt x="2537" y="209"/>
                      <a:pt x="2537" y="170"/>
                    </a:cubicBezTo>
                    <a:cubicBezTo>
                      <a:pt x="2537" y="0"/>
                      <a:pt x="2537" y="0"/>
                      <a:pt x="2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1" tIns="34285" rIns="68571" bIns="34285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0" dirty="0">
                  <a:latin typeface="Calibri Light"/>
                </a:endParaRPr>
              </a:p>
            </p:txBody>
          </p:sp>
        </p:grp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86D385EB-372A-4DDF-9702-8E78AF0BA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29881" y="2668604"/>
              <a:ext cx="4746867" cy="2999491"/>
            </a:xfrm>
            <a:prstGeom prst="rect">
              <a:avLst/>
            </a:prstGeom>
          </p:spPr>
        </p:pic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CCD87B23-9C40-4EC8-8DC6-D2E8AE0AB171}"/>
              </a:ext>
            </a:extLst>
          </p:cNvPr>
          <p:cNvSpPr/>
          <p:nvPr/>
        </p:nvSpPr>
        <p:spPr>
          <a:xfrm rot="1487982">
            <a:off x="8384174" y="1005305"/>
            <a:ext cx="4417586" cy="17954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Parallelogram 82">
            <a:extLst>
              <a:ext uri="{FF2B5EF4-FFF2-40B4-BE49-F238E27FC236}">
                <a16:creationId xmlns:a16="http://schemas.microsoft.com/office/drawing/2014/main" id="{3B340787-A6ED-441A-BBEA-9437EE2B7942}"/>
              </a:ext>
            </a:extLst>
          </p:cNvPr>
          <p:cNvSpPr/>
          <p:nvPr/>
        </p:nvSpPr>
        <p:spPr>
          <a:xfrm>
            <a:off x="8211310" y="-27949"/>
            <a:ext cx="4608512" cy="1800225"/>
          </a:xfrm>
          <a:prstGeom prst="parallelogram">
            <a:avLst>
              <a:gd name="adj" fmla="val 19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1B6364A5-09AF-443D-A8FD-764353F72ED6}"/>
              </a:ext>
            </a:extLst>
          </p:cNvPr>
          <p:cNvSpPr txBox="1">
            <a:spLocks/>
          </p:cNvSpPr>
          <p:nvPr/>
        </p:nvSpPr>
        <p:spPr>
          <a:xfrm>
            <a:off x="9074710" y="332784"/>
            <a:ext cx="3542582" cy="122413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AU" sz="3200" b="1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IN AN EMERGENCY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5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991FA0CD-BE5F-4272-BFFB-BE8C7C29D1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19" y="0"/>
            <a:ext cx="12176948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1476" y="-361156"/>
            <a:ext cx="864911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300"/>
              </a:lnSpc>
              <a:defRPr/>
            </a:pPr>
            <a:endParaRPr lang="en-GB" altLang="en-US" sz="3200" b="1" dirty="0">
              <a:solidFill>
                <a:srgbClr val="232762"/>
              </a:solidFill>
              <a:latin typeface="Arial"/>
            </a:endParaRPr>
          </a:p>
          <a:p>
            <a:pPr>
              <a:lnSpc>
                <a:spcPts val="3300"/>
              </a:lnSpc>
              <a:defRPr/>
            </a:pPr>
            <a:endParaRPr lang="en-GB" altLang="en-US" sz="2800" b="1" dirty="0">
              <a:solidFill>
                <a:srgbClr val="232762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779389-F7FB-450A-B84C-B4A747675F13}"/>
              </a:ext>
            </a:extLst>
          </p:cNvPr>
          <p:cNvSpPr/>
          <p:nvPr/>
        </p:nvSpPr>
        <p:spPr>
          <a:xfrm>
            <a:off x="9910873" y="190890"/>
            <a:ext cx="2091715" cy="11296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en-GB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26327496-1FB4-467D-A378-7C7FB8AD4D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43380" y="199060"/>
            <a:ext cx="1870453" cy="906131"/>
            <a:chOff x="1293" y="1395"/>
            <a:chExt cx="3173" cy="1536"/>
          </a:xfrm>
          <a:solidFill>
            <a:schemeClr val="tx2"/>
          </a:solidFill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33800A72-2D11-4A6B-A6CB-A5639989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4D01069-F894-46AB-8413-84D8733D8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4C37A58-C087-435E-A23D-716716336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44F9BEE-5A82-4196-9F36-4E403666D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DA8206-32DB-4EB2-AACF-947758A07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759D37E-1A8E-4C07-8253-88C7102EC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DECAFCA-75E4-4662-A2D2-8B0FFF52C7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861A4D1-2C7E-42EB-88E9-94E8A6CB9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F77032A5-A382-44C7-A951-FD26A97AB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17F2850-3E4A-41FB-8B45-4C647A6D7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8A81A41-019F-4B37-BC06-DDB0FC13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9AF67F8-D5A7-467F-8DE5-5267CDFA5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64D3936-D64B-46A8-90A0-B89213A0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332E5F6-D42B-4FA7-AE99-B8456F64F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4796715-0B2D-40C1-9127-88431E25C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34F2E908-AB60-4658-9FAE-35B683B87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9A659E6-E783-4AF1-8FE3-355CFF171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adFill>
              <a:gsLst>
                <a:gs pos="0">
                  <a:srgbClr val="2E50A1"/>
                </a:gs>
                <a:gs pos="100000">
                  <a:srgbClr val="212B6C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6F566D8-515F-487D-BE9D-30E417F6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adFill>
              <a:gsLst>
                <a:gs pos="11000">
                  <a:srgbClr val="25367C"/>
                </a:gs>
                <a:gs pos="97000">
                  <a:srgbClr val="2E51A3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C1DEEFD9-DCDA-4FA7-9183-616EC98A5864}"/>
              </a:ext>
            </a:extLst>
          </p:cNvPr>
          <p:cNvSpPr txBox="1">
            <a:spLocks/>
          </p:cNvSpPr>
          <p:nvPr/>
        </p:nvSpPr>
        <p:spPr>
          <a:xfrm>
            <a:off x="980248" y="699318"/>
            <a:ext cx="6296982" cy="162542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700" dirty="0">
                <a:solidFill>
                  <a:srgbClr val="212A6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Auto emergency check in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97A4B6-004E-4811-8AC1-C35EBF072A7E}"/>
              </a:ext>
            </a:extLst>
          </p:cNvPr>
          <p:cNvGrpSpPr/>
          <p:nvPr/>
        </p:nvGrpSpPr>
        <p:grpSpPr>
          <a:xfrm>
            <a:off x="-4190" y="783902"/>
            <a:ext cx="885119" cy="597335"/>
            <a:chOff x="-4191" y="1067829"/>
            <a:chExt cx="885119" cy="59733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378A35-DAD4-4011-BE73-9916411CAB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191" y="1374794"/>
              <a:ext cx="401762" cy="6441"/>
            </a:xfrm>
            <a:prstGeom prst="line">
              <a:avLst/>
            </a:prstGeom>
            <a:ln w="28575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C1EBDF3-EE66-4FDF-B0CA-D1E6E2E61242}"/>
                </a:ext>
              </a:extLst>
            </p:cNvPr>
            <p:cNvGrpSpPr/>
            <p:nvPr/>
          </p:nvGrpSpPr>
          <p:grpSpPr>
            <a:xfrm>
              <a:off x="283594" y="1067829"/>
              <a:ext cx="597334" cy="597334"/>
              <a:chOff x="6669515" y="342453"/>
              <a:chExt cx="679103" cy="67910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FCE0B04-235B-4D91-9299-621D26FFCE01}"/>
                  </a:ext>
                </a:extLst>
              </p:cNvPr>
              <p:cNvSpPr/>
              <p:nvPr/>
            </p:nvSpPr>
            <p:spPr>
              <a:xfrm>
                <a:off x="6669515" y="342453"/>
                <a:ext cx="679103" cy="679103"/>
              </a:xfrm>
              <a:prstGeom prst="ellipse">
                <a:avLst/>
              </a:prstGeom>
              <a:solidFill>
                <a:srgbClr val="6988C0">
                  <a:alpha val="7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142E831-4660-4FE6-AA7D-6C234D841041}"/>
                  </a:ext>
                </a:extLst>
              </p:cNvPr>
              <p:cNvSpPr/>
              <p:nvPr/>
            </p:nvSpPr>
            <p:spPr>
              <a:xfrm>
                <a:off x="6777370" y="443306"/>
                <a:ext cx="463392" cy="463392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CCD87B23-9C40-4EC8-8DC6-D2E8AE0AB171}"/>
              </a:ext>
            </a:extLst>
          </p:cNvPr>
          <p:cNvSpPr/>
          <p:nvPr/>
        </p:nvSpPr>
        <p:spPr>
          <a:xfrm rot="1487982">
            <a:off x="8384174" y="1005305"/>
            <a:ext cx="4417586" cy="17954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Parallelogram 82">
            <a:extLst>
              <a:ext uri="{FF2B5EF4-FFF2-40B4-BE49-F238E27FC236}">
                <a16:creationId xmlns:a16="http://schemas.microsoft.com/office/drawing/2014/main" id="{3B340787-A6ED-441A-BBEA-9437EE2B7942}"/>
              </a:ext>
            </a:extLst>
          </p:cNvPr>
          <p:cNvSpPr/>
          <p:nvPr/>
        </p:nvSpPr>
        <p:spPr>
          <a:xfrm>
            <a:off x="8211310" y="-27949"/>
            <a:ext cx="4608512" cy="1800225"/>
          </a:xfrm>
          <a:prstGeom prst="parallelogram">
            <a:avLst>
              <a:gd name="adj" fmla="val 19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1B6364A5-09AF-443D-A8FD-764353F72ED6}"/>
              </a:ext>
            </a:extLst>
          </p:cNvPr>
          <p:cNvSpPr txBox="1">
            <a:spLocks/>
          </p:cNvSpPr>
          <p:nvPr/>
        </p:nvSpPr>
        <p:spPr>
          <a:xfrm>
            <a:off x="9074710" y="332784"/>
            <a:ext cx="3542582" cy="122413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AU" sz="3200" b="1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IN AN EMERGENCY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4F7D8765-1165-4914-9D5E-05B6C70F9D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0602" y="4015640"/>
            <a:ext cx="2736221" cy="2736221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A7E7EFC8-4891-4656-B026-DA60043DDBAD}"/>
              </a:ext>
            </a:extLst>
          </p:cNvPr>
          <p:cNvGrpSpPr/>
          <p:nvPr/>
        </p:nvGrpSpPr>
        <p:grpSpPr>
          <a:xfrm>
            <a:off x="15052" y="1700809"/>
            <a:ext cx="7478288" cy="4977943"/>
            <a:chOff x="15052" y="1700809"/>
            <a:chExt cx="7478288" cy="4977943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4567F40-016B-401B-ABF2-8494868105FE}"/>
                </a:ext>
              </a:extLst>
            </p:cNvPr>
            <p:cNvGrpSpPr/>
            <p:nvPr/>
          </p:nvGrpSpPr>
          <p:grpSpPr>
            <a:xfrm>
              <a:off x="4645552" y="2756925"/>
              <a:ext cx="1773485" cy="1321784"/>
              <a:chOff x="3484164" y="2067694"/>
              <a:chExt cx="1330114" cy="991338"/>
            </a:xfrm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1793CE36-24CB-4DCE-9CC4-E982FC8AD565}"/>
                  </a:ext>
                </a:extLst>
              </p:cNvPr>
              <p:cNvGrpSpPr/>
              <p:nvPr/>
            </p:nvGrpSpPr>
            <p:grpSpPr>
              <a:xfrm>
                <a:off x="3484164" y="2067694"/>
                <a:ext cx="1291154" cy="944036"/>
                <a:chOff x="3484164" y="2067694"/>
                <a:chExt cx="1291154" cy="944036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91A11180-5FDE-410F-BEA4-7FCE5FF406A3}"/>
                    </a:ext>
                  </a:extLst>
                </p:cNvPr>
                <p:cNvGrpSpPr/>
                <p:nvPr/>
              </p:nvGrpSpPr>
              <p:grpSpPr>
                <a:xfrm>
                  <a:off x="4118290" y="2067694"/>
                  <a:ext cx="657028" cy="944036"/>
                  <a:chOff x="1674812" y="1781173"/>
                  <a:chExt cx="1371600" cy="2105027"/>
                </a:xfrm>
              </p:grpSpPr>
              <p:sp>
                <p:nvSpPr>
                  <p:cNvPr id="163" name="Arc 162">
                    <a:extLst>
                      <a:ext uri="{FF2B5EF4-FFF2-40B4-BE49-F238E27FC236}">
                        <a16:creationId xmlns:a16="http://schemas.microsoft.com/office/drawing/2014/main" id="{19DA3FB2-F626-4766-9432-BFAE17035B30}"/>
                      </a:ext>
                    </a:extLst>
                  </p:cNvPr>
                  <p:cNvSpPr/>
                  <p:nvPr/>
                </p:nvSpPr>
                <p:spPr>
                  <a:xfrm>
                    <a:off x="1674812" y="2514600"/>
                    <a:ext cx="1371600" cy="1371600"/>
                  </a:xfrm>
                  <a:prstGeom prst="arc">
                    <a:avLst>
                      <a:gd name="adj1" fmla="val 10812873"/>
                      <a:gd name="adj2" fmla="val 16131434"/>
                    </a:avLst>
                  </a:prstGeom>
                  <a:ln w="76200" cap="rnd">
                    <a:solidFill>
                      <a:srgbClr val="6988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1625275"/>
                    <a:endParaRPr lang="en-US" sz="32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" name="Freeform 44">
                    <a:extLst>
                      <a:ext uri="{FF2B5EF4-FFF2-40B4-BE49-F238E27FC236}">
                        <a16:creationId xmlns:a16="http://schemas.microsoft.com/office/drawing/2014/main" id="{F3CFDACF-A549-4736-97BE-CE97A4A3CBD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964850" y="2124073"/>
                    <a:ext cx="731520" cy="45719"/>
                  </a:xfrm>
                  <a:custGeom>
                    <a:avLst/>
                    <a:gdLst>
                      <a:gd name="connsiteX0" fmla="*/ 1403350 w 1403350"/>
                      <a:gd name="connsiteY0" fmla="*/ 0 h 0"/>
                      <a:gd name="connsiteX1" fmla="*/ 0 w 140335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03350">
                        <a:moveTo>
                          <a:pt x="1403350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76200" cap="rnd">
                    <a:solidFill>
                      <a:srgbClr val="6988C0"/>
                    </a:solidFill>
                    <a:headEnd type="none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1625275"/>
                    <a:endParaRPr lang="en-US" sz="32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cxnSp>
              <p:nvCxnSpPr>
                <p:cNvPr id="162" name="Elbow Connector 9">
                  <a:extLst>
                    <a:ext uri="{FF2B5EF4-FFF2-40B4-BE49-F238E27FC236}">
                      <a16:creationId xmlns:a16="http://schemas.microsoft.com/office/drawing/2014/main" id="{FF74204A-6948-4E5F-88B4-5D7D2DDA3F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84164" y="2732795"/>
                  <a:ext cx="783084" cy="236921"/>
                </a:xfrm>
                <a:prstGeom prst="bentConnector3">
                  <a:avLst>
                    <a:gd name="adj1" fmla="val 50000"/>
                  </a:avLst>
                </a:prstGeom>
                <a:ln w="76200" cap="rnd">
                  <a:solidFill>
                    <a:srgbClr val="6988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E43B2E49-3164-4049-9E79-AA488F1EE0B5}"/>
                  </a:ext>
                </a:extLst>
              </p:cNvPr>
              <p:cNvGrpSpPr/>
              <p:nvPr/>
            </p:nvGrpSpPr>
            <p:grpSpPr>
              <a:xfrm>
                <a:off x="4114910" y="2395565"/>
                <a:ext cx="699368" cy="663467"/>
                <a:chOff x="9726611" y="2667000"/>
                <a:chExt cx="1066800" cy="1066800"/>
              </a:xfrm>
              <a:solidFill>
                <a:schemeClr val="bg1"/>
              </a:solidFill>
            </p:grpSpPr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58816FF2-B3EC-4BAA-922C-7957405402AC}"/>
                    </a:ext>
                  </a:extLst>
                </p:cNvPr>
                <p:cNvSpPr/>
                <p:nvPr/>
              </p:nvSpPr>
              <p:spPr>
                <a:xfrm>
                  <a:off x="9726611" y="26670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190500" dist="889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25275"/>
                  <a:endParaRPr lang="en-US" sz="32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FB02626A-BED1-461E-8577-67B3D47167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828212" y="2768601"/>
                  <a:ext cx="863598" cy="86359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25275"/>
                  <a:endParaRPr lang="en-US" sz="32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ABD1B50-6047-4074-A519-9C0CE7EE5BB6}"/>
                </a:ext>
              </a:extLst>
            </p:cNvPr>
            <p:cNvGrpSpPr/>
            <p:nvPr/>
          </p:nvGrpSpPr>
          <p:grpSpPr>
            <a:xfrm flipV="1">
              <a:off x="4655815" y="4187951"/>
              <a:ext cx="1773485" cy="1321784"/>
              <a:chOff x="3484164" y="2067694"/>
              <a:chExt cx="1330114" cy="991338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CF1C9DB2-A5EA-4358-B011-E61B1BC9FA10}"/>
                  </a:ext>
                </a:extLst>
              </p:cNvPr>
              <p:cNvGrpSpPr/>
              <p:nvPr/>
            </p:nvGrpSpPr>
            <p:grpSpPr>
              <a:xfrm>
                <a:off x="3484164" y="2067694"/>
                <a:ext cx="1291154" cy="944036"/>
                <a:chOff x="3484164" y="2067694"/>
                <a:chExt cx="1291154" cy="944036"/>
              </a:xfrm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44AC2323-3EC1-4490-8902-5D20F980A2DD}"/>
                    </a:ext>
                  </a:extLst>
                </p:cNvPr>
                <p:cNvGrpSpPr/>
                <p:nvPr/>
              </p:nvGrpSpPr>
              <p:grpSpPr>
                <a:xfrm>
                  <a:off x="4118290" y="2067694"/>
                  <a:ext cx="657028" cy="944036"/>
                  <a:chOff x="1674812" y="1781173"/>
                  <a:chExt cx="1371600" cy="2105027"/>
                </a:xfrm>
              </p:grpSpPr>
              <p:sp>
                <p:nvSpPr>
                  <p:cNvPr id="155" name="Arc 154">
                    <a:extLst>
                      <a:ext uri="{FF2B5EF4-FFF2-40B4-BE49-F238E27FC236}">
                        <a16:creationId xmlns:a16="http://schemas.microsoft.com/office/drawing/2014/main" id="{3A28EE36-37A8-4E2A-9A4B-CE3039D7B5A4}"/>
                      </a:ext>
                    </a:extLst>
                  </p:cNvPr>
                  <p:cNvSpPr/>
                  <p:nvPr/>
                </p:nvSpPr>
                <p:spPr>
                  <a:xfrm>
                    <a:off x="1674812" y="2514600"/>
                    <a:ext cx="1371600" cy="1371600"/>
                  </a:xfrm>
                  <a:prstGeom prst="arc">
                    <a:avLst>
                      <a:gd name="adj1" fmla="val 10812873"/>
                      <a:gd name="adj2" fmla="val 16131434"/>
                    </a:avLst>
                  </a:prstGeom>
                  <a:ln w="76200" cap="rnd">
                    <a:solidFill>
                      <a:srgbClr val="6988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1625275"/>
                    <a:endParaRPr lang="en-US" sz="32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6" name="Freeform 44">
                    <a:extLst>
                      <a:ext uri="{FF2B5EF4-FFF2-40B4-BE49-F238E27FC236}">
                        <a16:creationId xmlns:a16="http://schemas.microsoft.com/office/drawing/2014/main" id="{D75A0896-A23B-48D9-BC15-DB66AF4E890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964850" y="2124073"/>
                    <a:ext cx="731520" cy="45719"/>
                  </a:xfrm>
                  <a:custGeom>
                    <a:avLst/>
                    <a:gdLst>
                      <a:gd name="connsiteX0" fmla="*/ 1403350 w 1403350"/>
                      <a:gd name="connsiteY0" fmla="*/ 0 h 0"/>
                      <a:gd name="connsiteX1" fmla="*/ 0 w 140335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03350">
                        <a:moveTo>
                          <a:pt x="1403350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76200" cap="rnd">
                    <a:solidFill>
                      <a:srgbClr val="6988C0"/>
                    </a:solidFill>
                    <a:headEnd type="none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1625275"/>
                    <a:endParaRPr lang="en-US" sz="32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cxnSp>
              <p:nvCxnSpPr>
                <p:cNvPr id="154" name="Elbow Connector 133">
                  <a:extLst>
                    <a:ext uri="{FF2B5EF4-FFF2-40B4-BE49-F238E27FC236}">
                      <a16:creationId xmlns:a16="http://schemas.microsoft.com/office/drawing/2014/main" id="{9AE92A6D-953A-4642-ACD9-8C545A436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84164" y="2732795"/>
                  <a:ext cx="783084" cy="236921"/>
                </a:xfrm>
                <a:prstGeom prst="bentConnector3">
                  <a:avLst>
                    <a:gd name="adj1" fmla="val 50000"/>
                  </a:avLst>
                </a:prstGeom>
                <a:ln w="76200" cap="rnd">
                  <a:solidFill>
                    <a:srgbClr val="6988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90D3443A-1EF9-44F5-B44B-8E92F0D5A28F}"/>
                  </a:ext>
                </a:extLst>
              </p:cNvPr>
              <p:cNvGrpSpPr/>
              <p:nvPr/>
            </p:nvGrpSpPr>
            <p:grpSpPr>
              <a:xfrm>
                <a:off x="4114910" y="2395565"/>
                <a:ext cx="699368" cy="663467"/>
                <a:chOff x="9726611" y="2667000"/>
                <a:chExt cx="1066800" cy="1066800"/>
              </a:xfrm>
              <a:solidFill>
                <a:schemeClr val="bg1"/>
              </a:solidFill>
            </p:grpSpPr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17128822-43BC-47E7-8734-CBE5A32F39DD}"/>
                    </a:ext>
                  </a:extLst>
                </p:cNvPr>
                <p:cNvSpPr/>
                <p:nvPr/>
              </p:nvSpPr>
              <p:spPr>
                <a:xfrm>
                  <a:off x="9726611" y="26670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190500" dist="889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25275"/>
                  <a:endParaRPr lang="en-US" sz="32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F504254F-49B8-4243-B487-435258C75D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828212" y="2768601"/>
                  <a:ext cx="863598" cy="86359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625275"/>
                  <a:endParaRPr lang="en-US" sz="32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82A6AA5-E216-4EEC-846E-CAB5DD5A5067}"/>
                </a:ext>
              </a:extLst>
            </p:cNvPr>
            <p:cNvSpPr/>
            <p:nvPr/>
          </p:nvSpPr>
          <p:spPr>
            <a:xfrm>
              <a:off x="6469329" y="3625677"/>
              <a:ext cx="1024011" cy="1009827"/>
            </a:xfrm>
            <a:prstGeom prst="ellipse">
              <a:avLst/>
            </a:prstGeom>
            <a:solidFill>
              <a:srgbClr val="6988C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6640B08-A5B5-446A-AE3B-CA15373046FF}"/>
                </a:ext>
              </a:extLst>
            </p:cNvPr>
            <p:cNvGrpSpPr/>
            <p:nvPr/>
          </p:nvGrpSpPr>
          <p:grpSpPr>
            <a:xfrm>
              <a:off x="331801" y="6576776"/>
              <a:ext cx="2581855" cy="101976"/>
              <a:chOff x="732693" y="6371356"/>
              <a:chExt cx="2371790" cy="88718"/>
            </a:xfrm>
            <a:solidFill>
              <a:schemeClr val="bg1"/>
            </a:solidFill>
          </p:grpSpPr>
          <p:sp>
            <p:nvSpPr>
              <p:cNvPr id="123" name="Freeform 6">
                <a:extLst>
                  <a:ext uri="{FF2B5EF4-FFF2-40B4-BE49-F238E27FC236}">
                    <a16:creationId xmlns:a16="http://schemas.microsoft.com/office/drawing/2014/main" id="{821C190B-0100-47AC-865B-5F4D76C1EA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2693" y="6372633"/>
                <a:ext cx="130206" cy="86803"/>
              </a:xfrm>
              <a:custGeom>
                <a:avLst/>
                <a:gdLst>
                  <a:gd name="T0" fmla="*/ 90 w 204"/>
                  <a:gd name="T1" fmla="*/ 0 h 136"/>
                  <a:gd name="T2" fmla="*/ 115 w 204"/>
                  <a:gd name="T3" fmla="*/ 0 h 136"/>
                  <a:gd name="T4" fmla="*/ 145 w 204"/>
                  <a:gd name="T5" fmla="*/ 92 h 136"/>
                  <a:gd name="T6" fmla="*/ 173 w 204"/>
                  <a:gd name="T7" fmla="*/ 0 h 136"/>
                  <a:gd name="T8" fmla="*/ 204 w 204"/>
                  <a:gd name="T9" fmla="*/ 0 h 136"/>
                  <a:gd name="T10" fmla="*/ 159 w 204"/>
                  <a:gd name="T11" fmla="*/ 136 h 136"/>
                  <a:gd name="T12" fmla="*/ 132 w 204"/>
                  <a:gd name="T13" fmla="*/ 136 h 136"/>
                  <a:gd name="T14" fmla="*/ 102 w 204"/>
                  <a:gd name="T15" fmla="*/ 48 h 136"/>
                  <a:gd name="T16" fmla="*/ 72 w 204"/>
                  <a:gd name="T17" fmla="*/ 136 h 136"/>
                  <a:gd name="T18" fmla="*/ 46 w 204"/>
                  <a:gd name="T19" fmla="*/ 136 h 136"/>
                  <a:gd name="T20" fmla="*/ 0 w 204"/>
                  <a:gd name="T21" fmla="*/ 0 h 136"/>
                  <a:gd name="T22" fmla="*/ 32 w 204"/>
                  <a:gd name="T23" fmla="*/ 0 h 136"/>
                  <a:gd name="T24" fmla="*/ 60 w 204"/>
                  <a:gd name="T25" fmla="*/ 92 h 136"/>
                  <a:gd name="T26" fmla="*/ 90 w 204"/>
                  <a:gd name="T2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4" h="136">
                    <a:moveTo>
                      <a:pt x="90" y="0"/>
                    </a:moveTo>
                    <a:lnTo>
                      <a:pt x="115" y="0"/>
                    </a:lnTo>
                    <a:lnTo>
                      <a:pt x="145" y="92"/>
                    </a:lnTo>
                    <a:lnTo>
                      <a:pt x="173" y="0"/>
                    </a:lnTo>
                    <a:lnTo>
                      <a:pt x="204" y="0"/>
                    </a:lnTo>
                    <a:lnTo>
                      <a:pt x="159" y="136"/>
                    </a:lnTo>
                    <a:lnTo>
                      <a:pt x="132" y="136"/>
                    </a:lnTo>
                    <a:lnTo>
                      <a:pt x="102" y="48"/>
                    </a:lnTo>
                    <a:lnTo>
                      <a:pt x="72" y="136"/>
                    </a:lnTo>
                    <a:lnTo>
                      <a:pt x="46" y="136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0" y="92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7">
                <a:extLst>
                  <a:ext uri="{FF2B5EF4-FFF2-40B4-BE49-F238E27FC236}">
                    <a16:creationId xmlns:a16="http://schemas.microsoft.com/office/drawing/2014/main" id="{00444BE3-A34A-44E9-84C4-2589D0E2F9C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66728" y="6371356"/>
                <a:ext cx="91910" cy="88718"/>
              </a:xfrm>
              <a:custGeom>
                <a:avLst/>
                <a:gdLst>
                  <a:gd name="T0" fmla="*/ 72 w 144"/>
                  <a:gd name="T1" fmla="*/ 28 h 139"/>
                  <a:gd name="T2" fmla="*/ 58 w 144"/>
                  <a:gd name="T3" fmla="*/ 29 h 139"/>
                  <a:gd name="T4" fmla="*/ 47 w 144"/>
                  <a:gd name="T5" fmla="*/ 35 h 139"/>
                  <a:gd name="T6" fmla="*/ 39 w 144"/>
                  <a:gd name="T7" fmla="*/ 45 h 139"/>
                  <a:gd name="T8" fmla="*/ 33 w 144"/>
                  <a:gd name="T9" fmla="*/ 56 h 139"/>
                  <a:gd name="T10" fmla="*/ 32 w 144"/>
                  <a:gd name="T11" fmla="*/ 69 h 139"/>
                  <a:gd name="T12" fmla="*/ 32 w 144"/>
                  <a:gd name="T13" fmla="*/ 69 h 139"/>
                  <a:gd name="T14" fmla="*/ 33 w 144"/>
                  <a:gd name="T15" fmla="*/ 83 h 139"/>
                  <a:gd name="T16" fmla="*/ 39 w 144"/>
                  <a:gd name="T17" fmla="*/ 95 h 139"/>
                  <a:gd name="T18" fmla="*/ 47 w 144"/>
                  <a:gd name="T19" fmla="*/ 103 h 139"/>
                  <a:gd name="T20" fmla="*/ 58 w 144"/>
                  <a:gd name="T21" fmla="*/ 110 h 139"/>
                  <a:gd name="T22" fmla="*/ 72 w 144"/>
                  <a:gd name="T23" fmla="*/ 112 h 139"/>
                  <a:gd name="T24" fmla="*/ 85 w 144"/>
                  <a:gd name="T25" fmla="*/ 110 h 139"/>
                  <a:gd name="T26" fmla="*/ 96 w 144"/>
                  <a:gd name="T27" fmla="*/ 103 h 139"/>
                  <a:gd name="T28" fmla="*/ 105 w 144"/>
                  <a:gd name="T29" fmla="*/ 95 h 139"/>
                  <a:gd name="T30" fmla="*/ 111 w 144"/>
                  <a:gd name="T31" fmla="*/ 83 h 139"/>
                  <a:gd name="T32" fmla="*/ 112 w 144"/>
                  <a:gd name="T33" fmla="*/ 69 h 139"/>
                  <a:gd name="T34" fmla="*/ 112 w 144"/>
                  <a:gd name="T35" fmla="*/ 69 h 139"/>
                  <a:gd name="T36" fmla="*/ 111 w 144"/>
                  <a:gd name="T37" fmla="*/ 56 h 139"/>
                  <a:gd name="T38" fmla="*/ 105 w 144"/>
                  <a:gd name="T39" fmla="*/ 45 h 139"/>
                  <a:gd name="T40" fmla="*/ 96 w 144"/>
                  <a:gd name="T41" fmla="*/ 35 h 139"/>
                  <a:gd name="T42" fmla="*/ 85 w 144"/>
                  <a:gd name="T43" fmla="*/ 29 h 139"/>
                  <a:gd name="T44" fmla="*/ 72 w 144"/>
                  <a:gd name="T45" fmla="*/ 28 h 139"/>
                  <a:gd name="T46" fmla="*/ 72 w 144"/>
                  <a:gd name="T47" fmla="*/ 0 h 139"/>
                  <a:gd name="T48" fmla="*/ 91 w 144"/>
                  <a:gd name="T49" fmla="*/ 2 h 139"/>
                  <a:gd name="T50" fmla="*/ 108 w 144"/>
                  <a:gd name="T51" fmla="*/ 9 h 139"/>
                  <a:gd name="T52" fmla="*/ 123 w 144"/>
                  <a:gd name="T53" fmla="*/ 20 h 139"/>
                  <a:gd name="T54" fmla="*/ 134 w 144"/>
                  <a:gd name="T55" fmla="*/ 34 h 139"/>
                  <a:gd name="T56" fmla="*/ 141 w 144"/>
                  <a:gd name="T57" fmla="*/ 51 h 139"/>
                  <a:gd name="T58" fmla="*/ 144 w 144"/>
                  <a:gd name="T59" fmla="*/ 69 h 139"/>
                  <a:gd name="T60" fmla="*/ 144 w 144"/>
                  <a:gd name="T61" fmla="*/ 69 h 139"/>
                  <a:gd name="T62" fmla="*/ 141 w 144"/>
                  <a:gd name="T63" fmla="*/ 88 h 139"/>
                  <a:gd name="T64" fmla="*/ 134 w 144"/>
                  <a:gd name="T65" fmla="*/ 105 h 139"/>
                  <a:gd name="T66" fmla="*/ 123 w 144"/>
                  <a:gd name="T67" fmla="*/ 118 h 139"/>
                  <a:gd name="T68" fmla="*/ 108 w 144"/>
                  <a:gd name="T69" fmla="*/ 129 h 139"/>
                  <a:gd name="T70" fmla="*/ 91 w 144"/>
                  <a:gd name="T71" fmla="*/ 136 h 139"/>
                  <a:gd name="T72" fmla="*/ 72 w 144"/>
                  <a:gd name="T73" fmla="*/ 139 h 139"/>
                  <a:gd name="T74" fmla="*/ 52 w 144"/>
                  <a:gd name="T75" fmla="*/ 136 h 139"/>
                  <a:gd name="T76" fmla="*/ 35 w 144"/>
                  <a:gd name="T77" fmla="*/ 129 h 139"/>
                  <a:gd name="T78" fmla="*/ 21 w 144"/>
                  <a:gd name="T79" fmla="*/ 119 h 139"/>
                  <a:gd name="T80" fmla="*/ 10 w 144"/>
                  <a:gd name="T81" fmla="*/ 105 h 139"/>
                  <a:gd name="T82" fmla="*/ 2 w 144"/>
                  <a:gd name="T83" fmla="*/ 89 h 139"/>
                  <a:gd name="T84" fmla="*/ 0 w 144"/>
                  <a:gd name="T85" fmla="*/ 69 h 139"/>
                  <a:gd name="T86" fmla="*/ 0 w 144"/>
                  <a:gd name="T87" fmla="*/ 69 h 139"/>
                  <a:gd name="T88" fmla="*/ 2 w 144"/>
                  <a:gd name="T89" fmla="*/ 51 h 139"/>
                  <a:gd name="T90" fmla="*/ 10 w 144"/>
                  <a:gd name="T91" fmla="*/ 34 h 139"/>
                  <a:gd name="T92" fmla="*/ 21 w 144"/>
                  <a:gd name="T93" fmla="*/ 20 h 139"/>
                  <a:gd name="T94" fmla="*/ 35 w 144"/>
                  <a:gd name="T95" fmla="*/ 9 h 139"/>
                  <a:gd name="T96" fmla="*/ 52 w 144"/>
                  <a:gd name="T97" fmla="*/ 2 h 139"/>
                  <a:gd name="T98" fmla="*/ 72 w 144"/>
                  <a:gd name="T9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4" h="139">
                    <a:moveTo>
                      <a:pt x="72" y="28"/>
                    </a:moveTo>
                    <a:lnTo>
                      <a:pt x="58" y="29"/>
                    </a:lnTo>
                    <a:lnTo>
                      <a:pt x="47" y="35"/>
                    </a:lnTo>
                    <a:lnTo>
                      <a:pt x="39" y="45"/>
                    </a:lnTo>
                    <a:lnTo>
                      <a:pt x="33" y="56"/>
                    </a:lnTo>
                    <a:lnTo>
                      <a:pt x="32" y="69"/>
                    </a:lnTo>
                    <a:lnTo>
                      <a:pt x="32" y="69"/>
                    </a:lnTo>
                    <a:lnTo>
                      <a:pt x="33" y="83"/>
                    </a:lnTo>
                    <a:lnTo>
                      <a:pt x="39" y="95"/>
                    </a:lnTo>
                    <a:lnTo>
                      <a:pt x="47" y="103"/>
                    </a:lnTo>
                    <a:lnTo>
                      <a:pt x="58" y="110"/>
                    </a:lnTo>
                    <a:lnTo>
                      <a:pt x="72" y="112"/>
                    </a:lnTo>
                    <a:lnTo>
                      <a:pt x="85" y="110"/>
                    </a:lnTo>
                    <a:lnTo>
                      <a:pt x="96" y="103"/>
                    </a:lnTo>
                    <a:lnTo>
                      <a:pt x="105" y="95"/>
                    </a:lnTo>
                    <a:lnTo>
                      <a:pt x="111" y="83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111" y="56"/>
                    </a:lnTo>
                    <a:lnTo>
                      <a:pt x="105" y="45"/>
                    </a:lnTo>
                    <a:lnTo>
                      <a:pt x="96" y="35"/>
                    </a:lnTo>
                    <a:lnTo>
                      <a:pt x="85" y="29"/>
                    </a:lnTo>
                    <a:lnTo>
                      <a:pt x="72" y="28"/>
                    </a:lnTo>
                    <a:close/>
                    <a:moveTo>
                      <a:pt x="72" y="0"/>
                    </a:moveTo>
                    <a:lnTo>
                      <a:pt x="91" y="2"/>
                    </a:lnTo>
                    <a:lnTo>
                      <a:pt x="108" y="9"/>
                    </a:lnTo>
                    <a:lnTo>
                      <a:pt x="123" y="20"/>
                    </a:lnTo>
                    <a:lnTo>
                      <a:pt x="134" y="34"/>
                    </a:lnTo>
                    <a:lnTo>
                      <a:pt x="141" y="51"/>
                    </a:lnTo>
                    <a:lnTo>
                      <a:pt x="144" y="69"/>
                    </a:lnTo>
                    <a:lnTo>
                      <a:pt x="144" y="69"/>
                    </a:lnTo>
                    <a:lnTo>
                      <a:pt x="141" y="88"/>
                    </a:lnTo>
                    <a:lnTo>
                      <a:pt x="134" y="105"/>
                    </a:lnTo>
                    <a:lnTo>
                      <a:pt x="123" y="118"/>
                    </a:lnTo>
                    <a:lnTo>
                      <a:pt x="108" y="129"/>
                    </a:lnTo>
                    <a:lnTo>
                      <a:pt x="91" y="136"/>
                    </a:lnTo>
                    <a:lnTo>
                      <a:pt x="72" y="139"/>
                    </a:lnTo>
                    <a:lnTo>
                      <a:pt x="52" y="136"/>
                    </a:lnTo>
                    <a:lnTo>
                      <a:pt x="35" y="129"/>
                    </a:lnTo>
                    <a:lnTo>
                      <a:pt x="21" y="119"/>
                    </a:lnTo>
                    <a:lnTo>
                      <a:pt x="10" y="105"/>
                    </a:lnTo>
                    <a:lnTo>
                      <a:pt x="2" y="8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8">
                <a:extLst>
                  <a:ext uri="{FF2B5EF4-FFF2-40B4-BE49-F238E27FC236}">
                    <a16:creationId xmlns:a16="http://schemas.microsoft.com/office/drawing/2014/main" id="{E7D5DC1E-BB8B-489E-841B-42433856DF7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973957" y="6372633"/>
                <a:ext cx="74039" cy="85527"/>
              </a:xfrm>
              <a:custGeom>
                <a:avLst/>
                <a:gdLst>
                  <a:gd name="T0" fmla="*/ 29 w 116"/>
                  <a:gd name="T1" fmla="*/ 27 h 134"/>
                  <a:gd name="T2" fmla="*/ 29 w 116"/>
                  <a:gd name="T3" fmla="*/ 66 h 134"/>
                  <a:gd name="T4" fmla="*/ 59 w 116"/>
                  <a:gd name="T5" fmla="*/ 66 h 134"/>
                  <a:gd name="T6" fmla="*/ 71 w 116"/>
                  <a:gd name="T7" fmla="*/ 64 h 134"/>
                  <a:gd name="T8" fmla="*/ 80 w 116"/>
                  <a:gd name="T9" fmla="*/ 56 h 134"/>
                  <a:gd name="T10" fmla="*/ 82 w 116"/>
                  <a:gd name="T11" fmla="*/ 47 h 134"/>
                  <a:gd name="T12" fmla="*/ 82 w 116"/>
                  <a:gd name="T13" fmla="*/ 47 h 134"/>
                  <a:gd name="T14" fmla="*/ 81 w 116"/>
                  <a:gd name="T15" fmla="*/ 38 h 134"/>
                  <a:gd name="T16" fmla="*/ 76 w 116"/>
                  <a:gd name="T17" fmla="*/ 32 h 134"/>
                  <a:gd name="T18" fmla="*/ 69 w 116"/>
                  <a:gd name="T19" fmla="*/ 28 h 134"/>
                  <a:gd name="T20" fmla="*/ 59 w 116"/>
                  <a:gd name="T21" fmla="*/ 27 h 134"/>
                  <a:gd name="T22" fmla="*/ 29 w 116"/>
                  <a:gd name="T23" fmla="*/ 27 h 134"/>
                  <a:gd name="T24" fmla="*/ 0 w 116"/>
                  <a:gd name="T25" fmla="*/ 0 h 134"/>
                  <a:gd name="T26" fmla="*/ 61 w 116"/>
                  <a:gd name="T27" fmla="*/ 0 h 134"/>
                  <a:gd name="T28" fmla="*/ 77 w 116"/>
                  <a:gd name="T29" fmla="*/ 1 h 134"/>
                  <a:gd name="T30" fmla="*/ 90 w 116"/>
                  <a:gd name="T31" fmla="*/ 6 h 134"/>
                  <a:gd name="T32" fmla="*/ 100 w 116"/>
                  <a:gd name="T33" fmla="*/ 14 h 134"/>
                  <a:gd name="T34" fmla="*/ 106 w 116"/>
                  <a:gd name="T35" fmla="*/ 22 h 134"/>
                  <a:gd name="T36" fmla="*/ 110 w 116"/>
                  <a:gd name="T37" fmla="*/ 33 h 134"/>
                  <a:gd name="T38" fmla="*/ 112 w 116"/>
                  <a:gd name="T39" fmla="*/ 44 h 134"/>
                  <a:gd name="T40" fmla="*/ 112 w 116"/>
                  <a:gd name="T41" fmla="*/ 45 h 134"/>
                  <a:gd name="T42" fmla="*/ 110 w 116"/>
                  <a:gd name="T43" fmla="*/ 60 h 134"/>
                  <a:gd name="T44" fmla="*/ 104 w 116"/>
                  <a:gd name="T45" fmla="*/ 72 h 134"/>
                  <a:gd name="T46" fmla="*/ 94 w 116"/>
                  <a:gd name="T47" fmla="*/ 81 h 134"/>
                  <a:gd name="T48" fmla="*/ 83 w 116"/>
                  <a:gd name="T49" fmla="*/ 87 h 134"/>
                  <a:gd name="T50" fmla="*/ 116 w 116"/>
                  <a:gd name="T51" fmla="*/ 134 h 134"/>
                  <a:gd name="T52" fmla="*/ 81 w 116"/>
                  <a:gd name="T53" fmla="*/ 134 h 134"/>
                  <a:gd name="T54" fmla="*/ 53 w 116"/>
                  <a:gd name="T55" fmla="*/ 92 h 134"/>
                  <a:gd name="T56" fmla="*/ 29 w 116"/>
                  <a:gd name="T57" fmla="*/ 92 h 134"/>
                  <a:gd name="T58" fmla="*/ 29 w 116"/>
                  <a:gd name="T59" fmla="*/ 134 h 134"/>
                  <a:gd name="T60" fmla="*/ 0 w 116"/>
                  <a:gd name="T61" fmla="*/ 134 h 134"/>
                  <a:gd name="T62" fmla="*/ 0 w 116"/>
                  <a:gd name="T6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6" h="134">
                    <a:moveTo>
                      <a:pt x="29" y="27"/>
                    </a:moveTo>
                    <a:lnTo>
                      <a:pt x="29" y="66"/>
                    </a:lnTo>
                    <a:lnTo>
                      <a:pt x="59" y="66"/>
                    </a:lnTo>
                    <a:lnTo>
                      <a:pt x="71" y="64"/>
                    </a:lnTo>
                    <a:lnTo>
                      <a:pt x="80" y="56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1" y="38"/>
                    </a:lnTo>
                    <a:lnTo>
                      <a:pt x="76" y="32"/>
                    </a:lnTo>
                    <a:lnTo>
                      <a:pt x="69" y="28"/>
                    </a:lnTo>
                    <a:lnTo>
                      <a:pt x="59" y="27"/>
                    </a:lnTo>
                    <a:lnTo>
                      <a:pt x="29" y="27"/>
                    </a:lnTo>
                    <a:close/>
                    <a:moveTo>
                      <a:pt x="0" y="0"/>
                    </a:moveTo>
                    <a:lnTo>
                      <a:pt x="61" y="0"/>
                    </a:lnTo>
                    <a:lnTo>
                      <a:pt x="77" y="1"/>
                    </a:lnTo>
                    <a:lnTo>
                      <a:pt x="90" y="6"/>
                    </a:lnTo>
                    <a:lnTo>
                      <a:pt x="100" y="14"/>
                    </a:lnTo>
                    <a:lnTo>
                      <a:pt x="106" y="22"/>
                    </a:lnTo>
                    <a:lnTo>
                      <a:pt x="110" y="33"/>
                    </a:lnTo>
                    <a:lnTo>
                      <a:pt x="112" y="44"/>
                    </a:lnTo>
                    <a:lnTo>
                      <a:pt x="112" y="45"/>
                    </a:lnTo>
                    <a:lnTo>
                      <a:pt x="110" y="60"/>
                    </a:lnTo>
                    <a:lnTo>
                      <a:pt x="104" y="72"/>
                    </a:lnTo>
                    <a:lnTo>
                      <a:pt x="94" y="81"/>
                    </a:lnTo>
                    <a:lnTo>
                      <a:pt x="83" y="87"/>
                    </a:lnTo>
                    <a:lnTo>
                      <a:pt x="116" y="134"/>
                    </a:lnTo>
                    <a:lnTo>
                      <a:pt x="81" y="134"/>
                    </a:lnTo>
                    <a:lnTo>
                      <a:pt x="53" y="92"/>
                    </a:lnTo>
                    <a:lnTo>
                      <a:pt x="29" y="92"/>
                    </a:lnTo>
                    <a:lnTo>
                      <a:pt x="29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9">
                <a:extLst>
                  <a:ext uri="{FF2B5EF4-FFF2-40B4-BE49-F238E27FC236}">
                    <a16:creationId xmlns:a16="http://schemas.microsoft.com/office/drawing/2014/main" id="{BB5E4A59-1C4F-4DC6-8ED3-9A479D4670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1399" y="6372633"/>
                <a:ext cx="61273" cy="85527"/>
              </a:xfrm>
              <a:custGeom>
                <a:avLst/>
                <a:gdLst>
                  <a:gd name="T0" fmla="*/ 0 w 96"/>
                  <a:gd name="T1" fmla="*/ 0 h 134"/>
                  <a:gd name="T2" fmla="*/ 29 w 96"/>
                  <a:gd name="T3" fmla="*/ 0 h 134"/>
                  <a:gd name="T4" fmla="*/ 29 w 96"/>
                  <a:gd name="T5" fmla="*/ 108 h 134"/>
                  <a:gd name="T6" fmla="*/ 96 w 96"/>
                  <a:gd name="T7" fmla="*/ 108 h 134"/>
                  <a:gd name="T8" fmla="*/ 96 w 96"/>
                  <a:gd name="T9" fmla="*/ 134 h 134"/>
                  <a:gd name="T10" fmla="*/ 0 w 96"/>
                  <a:gd name="T11" fmla="*/ 134 h 134"/>
                  <a:gd name="T12" fmla="*/ 0 w 96"/>
                  <a:gd name="T1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34">
                    <a:moveTo>
                      <a:pt x="0" y="0"/>
                    </a:moveTo>
                    <a:lnTo>
                      <a:pt x="29" y="0"/>
                    </a:lnTo>
                    <a:lnTo>
                      <a:pt x="29" y="108"/>
                    </a:lnTo>
                    <a:lnTo>
                      <a:pt x="96" y="108"/>
                    </a:lnTo>
                    <a:lnTo>
                      <a:pt x="96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0">
                <a:extLst>
                  <a:ext uri="{FF2B5EF4-FFF2-40B4-BE49-F238E27FC236}">
                    <a16:creationId xmlns:a16="http://schemas.microsoft.com/office/drawing/2014/main" id="{25274280-B207-4AFD-8CDA-F8930D11047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36076" y="6372633"/>
                <a:ext cx="78507" cy="85527"/>
              </a:xfrm>
              <a:custGeom>
                <a:avLst/>
                <a:gdLst>
                  <a:gd name="T0" fmla="*/ 29 w 123"/>
                  <a:gd name="T1" fmla="*/ 27 h 134"/>
                  <a:gd name="T2" fmla="*/ 29 w 123"/>
                  <a:gd name="T3" fmla="*/ 108 h 134"/>
                  <a:gd name="T4" fmla="*/ 52 w 123"/>
                  <a:gd name="T5" fmla="*/ 108 h 134"/>
                  <a:gd name="T6" fmla="*/ 68 w 123"/>
                  <a:gd name="T7" fmla="*/ 105 h 134"/>
                  <a:gd name="T8" fmla="*/ 82 w 123"/>
                  <a:gd name="T9" fmla="*/ 97 h 134"/>
                  <a:gd name="T10" fmla="*/ 90 w 123"/>
                  <a:gd name="T11" fmla="*/ 84 h 134"/>
                  <a:gd name="T12" fmla="*/ 93 w 123"/>
                  <a:gd name="T13" fmla="*/ 67 h 134"/>
                  <a:gd name="T14" fmla="*/ 93 w 123"/>
                  <a:gd name="T15" fmla="*/ 67 h 134"/>
                  <a:gd name="T16" fmla="*/ 90 w 123"/>
                  <a:gd name="T17" fmla="*/ 51 h 134"/>
                  <a:gd name="T18" fmla="*/ 82 w 123"/>
                  <a:gd name="T19" fmla="*/ 38 h 134"/>
                  <a:gd name="T20" fmla="*/ 68 w 123"/>
                  <a:gd name="T21" fmla="*/ 29 h 134"/>
                  <a:gd name="T22" fmla="*/ 52 w 123"/>
                  <a:gd name="T23" fmla="*/ 27 h 134"/>
                  <a:gd name="T24" fmla="*/ 29 w 123"/>
                  <a:gd name="T25" fmla="*/ 27 h 134"/>
                  <a:gd name="T26" fmla="*/ 0 w 123"/>
                  <a:gd name="T27" fmla="*/ 0 h 134"/>
                  <a:gd name="T28" fmla="*/ 52 w 123"/>
                  <a:gd name="T29" fmla="*/ 0 h 134"/>
                  <a:gd name="T30" fmla="*/ 72 w 123"/>
                  <a:gd name="T31" fmla="*/ 3 h 134"/>
                  <a:gd name="T32" fmla="*/ 89 w 123"/>
                  <a:gd name="T33" fmla="*/ 9 h 134"/>
                  <a:gd name="T34" fmla="*/ 104 w 123"/>
                  <a:gd name="T35" fmla="*/ 20 h 134"/>
                  <a:gd name="T36" fmla="*/ 115 w 123"/>
                  <a:gd name="T37" fmla="*/ 33 h 134"/>
                  <a:gd name="T38" fmla="*/ 121 w 123"/>
                  <a:gd name="T39" fmla="*/ 49 h 134"/>
                  <a:gd name="T40" fmla="*/ 123 w 123"/>
                  <a:gd name="T41" fmla="*/ 67 h 134"/>
                  <a:gd name="T42" fmla="*/ 123 w 123"/>
                  <a:gd name="T43" fmla="*/ 67 h 134"/>
                  <a:gd name="T44" fmla="*/ 121 w 123"/>
                  <a:gd name="T45" fmla="*/ 86 h 134"/>
                  <a:gd name="T46" fmla="*/ 115 w 123"/>
                  <a:gd name="T47" fmla="*/ 101 h 134"/>
                  <a:gd name="T48" fmla="*/ 104 w 123"/>
                  <a:gd name="T49" fmla="*/ 115 h 134"/>
                  <a:gd name="T50" fmla="*/ 89 w 123"/>
                  <a:gd name="T51" fmla="*/ 126 h 134"/>
                  <a:gd name="T52" fmla="*/ 72 w 123"/>
                  <a:gd name="T53" fmla="*/ 132 h 134"/>
                  <a:gd name="T54" fmla="*/ 52 w 123"/>
                  <a:gd name="T55" fmla="*/ 134 h 134"/>
                  <a:gd name="T56" fmla="*/ 0 w 123"/>
                  <a:gd name="T57" fmla="*/ 134 h 134"/>
                  <a:gd name="T58" fmla="*/ 0 w 123"/>
                  <a:gd name="T5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3" h="134">
                    <a:moveTo>
                      <a:pt x="29" y="27"/>
                    </a:moveTo>
                    <a:lnTo>
                      <a:pt x="29" y="108"/>
                    </a:lnTo>
                    <a:lnTo>
                      <a:pt x="52" y="108"/>
                    </a:lnTo>
                    <a:lnTo>
                      <a:pt x="68" y="105"/>
                    </a:lnTo>
                    <a:lnTo>
                      <a:pt x="82" y="97"/>
                    </a:lnTo>
                    <a:lnTo>
                      <a:pt x="90" y="84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0" y="51"/>
                    </a:lnTo>
                    <a:lnTo>
                      <a:pt x="82" y="38"/>
                    </a:lnTo>
                    <a:lnTo>
                      <a:pt x="68" y="29"/>
                    </a:lnTo>
                    <a:lnTo>
                      <a:pt x="52" y="27"/>
                    </a:lnTo>
                    <a:lnTo>
                      <a:pt x="29" y="27"/>
                    </a:lnTo>
                    <a:close/>
                    <a:moveTo>
                      <a:pt x="0" y="0"/>
                    </a:moveTo>
                    <a:lnTo>
                      <a:pt x="52" y="0"/>
                    </a:lnTo>
                    <a:lnTo>
                      <a:pt x="72" y="3"/>
                    </a:lnTo>
                    <a:lnTo>
                      <a:pt x="89" y="9"/>
                    </a:lnTo>
                    <a:lnTo>
                      <a:pt x="104" y="20"/>
                    </a:lnTo>
                    <a:lnTo>
                      <a:pt x="115" y="33"/>
                    </a:lnTo>
                    <a:lnTo>
                      <a:pt x="121" y="49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1" y="86"/>
                    </a:lnTo>
                    <a:lnTo>
                      <a:pt x="115" y="101"/>
                    </a:lnTo>
                    <a:lnTo>
                      <a:pt x="104" y="115"/>
                    </a:lnTo>
                    <a:lnTo>
                      <a:pt x="89" y="126"/>
                    </a:lnTo>
                    <a:lnTo>
                      <a:pt x="72" y="132"/>
                    </a:lnTo>
                    <a:lnTo>
                      <a:pt x="52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">
                <a:extLst>
                  <a:ext uri="{FF2B5EF4-FFF2-40B4-BE49-F238E27FC236}">
                    <a16:creationId xmlns:a16="http://schemas.microsoft.com/office/drawing/2014/main" id="{411CA6AB-BAAC-4E82-BF5F-1922720F81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18412" y="6372633"/>
                <a:ext cx="130844" cy="86803"/>
              </a:xfrm>
              <a:custGeom>
                <a:avLst/>
                <a:gdLst>
                  <a:gd name="T0" fmla="*/ 91 w 205"/>
                  <a:gd name="T1" fmla="*/ 0 h 136"/>
                  <a:gd name="T2" fmla="*/ 116 w 205"/>
                  <a:gd name="T3" fmla="*/ 0 h 136"/>
                  <a:gd name="T4" fmla="*/ 145 w 205"/>
                  <a:gd name="T5" fmla="*/ 92 h 136"/>
                  <a:gd name="T6" fmla="*/ 174 w 205"/>
                  <a:gd name="T7" fmla="*/ 0 h 136"/>
                  <a:gd name="T8" fmla="*/ 205 w 205"/>
                  <a:gd name="T9" fmla="*/ 0 h 136"/>
                  <a:gd name="T10" fmla="*/ 159 w 205"/>
                  <a:gd name="T11" fmla="*/ 136 h 136"/>
                  <a:gd name="T12" fmla="*/ 133 w 205"/>
                  <a:gd name="T13" fmla="*/ 136 h 136"/>
                  <a:gd name="T14" fmla="*/ 103 w 205"/>
                  <a:gd name="T15" fmla="*/ 48 h 136"/>
                  <a:gd name="T16" fmla="*/ 72 w 205"/>
                  <a:gd name="T17" fmla="*/ 136 h 136"/>
                  <a:gd name="T18" fmla="*/ 47 w 205"/>
                  <a:gd name="T19" fmla="*/ 136 h 136"/>
                  <a:gd name="T20" fmla="*/ 0 w 205"/>
                  <a:gd name="T21" fmla="*/ 0 h 136"/>
                  <a:gd name="T22" fmla="*/ 32 w 205"/>
                  <a:gd name="T23" fmla="*/ 0 h 136"/>
                  <a:gd name="T24" fmla="*/ 60 w 205"/>
                  <a:gd name="T25" fmla="*/ 92 h 136"/>
                  <a:gd name="T26" fmla="*/ 91 w 205"/>
                  <a:gd name="T2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5" h="136">
                    <a:moveTo>
                      <a:pt x="91" y="0"/>
                    </a:moveTo>
                    <a:lnTo>
                      <a:pt x="116" y="0"/>
                    </a:lnTo>
                    <a:lnTo>
                      <a:pt x="145" y="92"/>
                    </a:lnTo>
                    <a:lnTo>
                      <a:pt x="174" y="0"/>
                    </a:lnTo>
                    <a:lnTo>
                      <a:pt x="205" y="0"/>
                    </a:lnTo>
                    <a:lnTo>
                      <a:pt x="159" y="136"/>
                    </a:lnTo>
                    <a:lnTo>
                      <a:pt x="133" y="136"/>
                    </a:lnTo>
                    <a:lnTo>
                      <a:pt x="103" y="48"/>
                    </a:lnTo>
                    <a:lnTo>
                      <a:pt x="72" y="136"/>
                    </a:lnTo>
                    <a:lnTo>
                      <a:pt x="47" y="136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0" y="92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Rectangle 12">
                <a:extLst>
                  <a:ext uri="{FF2B5EF4-FFF2-40B4-BE49-F238E27FC236}">
                    <a16:creationId xmlns:a16="http://schemas.microsoft.com/office/drawing/2014/main" id="{A99652DC-4042-4EBC-8F0A-684453C1AD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362660" y="6372633"/>
                <a:ext cx="18510" cy="8552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3">
                <a:extLst>
                  <a:ext uri="{FF2B5EF4-FFF2-40B4-BE49-F238E27FC236}">
                    <a16:creationId xmlns:a16="http://schemas.microsoft.com/office/drawing/2014/main" id="{EB6DFEA9-A2F6-460A-B02D-6A0D04A92D8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01594" y="6372633"/>
                <a:ext cx="79145" cy="85527"/>
              </a:xfrm>
              <a:custGeom>
                <a:avLst/>
                <a:gdLst>
                  <a:gd name="T0" fmla="*/ 30 w 124"/>
                  <a:gd name="T1" fmla="*/ 27 h 134"/>
                  <a:gd name="T2" fmla="*/ 30 w 124"/>
                  <a:gd name="T3" fmla="*/ 108 h 134"/>
                  <a:gd name="T4" fmla="*/ 52 w 124"/>
                  <a:gd name="T5" fmla="*/ 108 h 134"/>
                  <a:gd name="T6" fmla="*/ 70 w 124"/>
                  <a:gd name="T7" fmla="*/ 105 h 134"/>
                  <a:gd name="T8" fmla="*/ 82 w 124"/>
                  <a:gd name="T9" fmla="*/ 97 h 134"/>
                  <a:gd name="T10" fmla="*/ 90 w 124"/>
                  <a:gd name="T11" fmla="*/ 84 h 134"/>
                  <a:gd name="T12" fmla="*/ 94 w 124"/>
                  <a:gd name="T13" fmla="*/ 67 h 134"/>
                  <a:gd name="T14" fmla="*/ 94 w 124"/>
                  <a:gd name="T15" fmla="*/ 67 h 134"/>
                  <a:gd name="T16" fmla="*/ 90 w 124"/>
                  <a:gd name="T17" fmla="*/ 51 h 134"/>
                  <a:gd name="T18" fmla="*/ 82 w 124"/>
                  <a:gd name="T19" fmla="*/ 38 h 134"/>
                  <a:gd name="T20" fmla="*/ 70 w 124"/>
                  <a:gd name="T21" fmla="*/ 29 h 134"/>
                  <a:gd name="T22" fmla="*/ 52 w 124"/>
                  <a:gd name="T23" fmla="*/ 27 h 134"/>
                  <a:gd name="T24" fmla="*/ 30 w 124"/>
                  <a:gd name="T25" fmla="*/ 27 h 134"/>
                  <a:gd name="T26" fmla="*/ 0 w 124"/>
                  <a:gd name="T27" fmla="*/ 0 h 134"/>
                  <a:gd name="T28" fmla="*/ 52 w 124"/>
                  <a:gd name="T29" fmla="*/ 0 h 134"/>
                  <a:gd name="T30" fmla="*/ 73 w 124"/>
                  <a:gd name="T31" fmla="*/ 3 h 134"/>
                  <a:gd name="T32" fmla="*/ 90 w 124"/>
                  <a:gd name="T33" fmla="*/ 9 h 134"/>
                  <a:gd name="T34" fmla="*/ 105 w 124"/>
                  <a:gd name="T35" fmla="*/ 20 h 134"/>
                  <a:gd name="T36" fmla="*/ 115 w 124"/>
                  <a:gd name="T37" fmla="*/ 33 h 134"/>
                  <a:gd name="T38" fmla="*/ 122 w 124"/>
                  <a:gd name="T39" fmla="*/ 49 h 134"/>
                  <a:gd name="T40" fmla="*/ 124 w 124"/>
                  <a:gd name="T41" fmla="*/ 67 h 134"/>
                  <a:gd name="T42" fmla="*/ 124 w 124"/>
                  <a:gd name="T43" fmla="*/ 67 h 134"/>
                  <a:gd name="T44" fmla="*/ 122 w 124"/>
                  <a:gd name="T45" fmla="*/ 86 h 134"/>
                  <a:gd name="T46" fmla="*/ 115 w 124"/>
                  <a:gd name="T47" fmla="*/ 101 h 134"/>
                  <a:gd name="T48" fmla="*/ 105 w 124"/>
                  <a:gd name="T49" fmla="*/ 115 h 134"/>
                  <a:gd name="T50" fmla="*/ 90 w 124"/>
                  <a:gd name="T51" fmla="*/ 126 h 134"/>
                  <a:gd name="T52" fmla="*/ 73 w 124"/>
                  <a:gd name="T53" fmla="*/ 132 h 134"/>
                  <a:gd name="T54" fmla="*/ 52 w 124"/>
                  <a:gd name="T55" fmla="*/ 134 h 134"/>
                  <a:gd name="T56" fmla="*/ 0 w 124"/>
                  <a:gd name="T57" fmla="*/ 134 h 134"/>
                  <a:gd name="T58" fmla="*/ 0 w 124"/>
                  <a:gd name="T5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34">
                    <a:moveTo>
                      <a:pt x="30" y="27"/>
                    </a:moveTo>
                    <a:lnTo>
                      <a:pt x="30" y="108"/>
                    </a:lnTo>
                    <a:lnTo>
                      <a:pt x="52" y="108"/>
                    </a:lnTo>
                    <a:lnTo>
                      <a:pt x="70" y="105"/>
                    </a:lnTo>
                    <a:lnTo>
                      <a:pt x="82" y="97"/>
                    </a:lnTo>
                    <a:lnTo>
                      <a:pt x="90" y="84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90" y="51"/>
                    </a:lnTo>
                    <a:lnTo>
                      <a:pt x="82" y="38"/>
                    </a:lnTo>
                    <a:lnTo>
                      <a:pt x="70" y="29"/>
                    </a:lnTo>
                    <a:lnTo>
                      <a:pt x="52" y="27"/>
                    </a:lnTo>
                    <a:lnTo>
                      <a:pt x="30" y="27"/>
                    </a:lnTo>
                    <a:close/>
                    <a:moveTo>
                      <a:pt x="0" y="0"/>
                    </a:moveTo>
                    <a:lnTo>
                      <a:pt x="52" y="0"/>
                    </a:lnTo>
                    <a:lnTo>
                      <a:pt x="73" y="3"/>
                    </a:lnTo>
                    <a:lnTo>
                      <a:pt x="90" y="9"/>
                    </a:lnTo>
                    <a:lnTo>
                      <a:pt x="105" y="20"/>
                    </a:lnTo>
                    <a:lnTo>
                      <a:pt x="115" y="33"/>
                    </a:lnTo>
                    <a:lnTo>
                      <a:pt x="122" y="49"/>
                    </a:lnTo>
                    <a:lnTo>
                      <a:pt x="124" y="67"/>
                    </a:lnTo>
                    <a:lnTo>
                      <a:pt x="124" y="67"/>
                    </a:lnTo>
                    <a:lnTo>
                      <a:pt x="122" y="86"/>
                    </a:lnTo>
                    <a:lnTo>
                      <a:pt x="115" y="101"/>
                    </a:lnTo>
                    <a:lnTo>
                      <a:pt x="105" y="115"/>
                    </a:lnTo>
                    <a:lnTo>
                      <a:pt x="90" y="126"/>
                    </a:lnTo>
                    <a:lnTo>
                      <a:pt x="73" y="132"/>
                    </a:lnTo>
                    <a:lnTo>
                      <a:pt x="52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4">
                <a:extLst>
                  <a:ext uri="{FF2B5EF4-FFF2-40B4-BE49-F238E27FC236}">
                    <a16:creationId xmlns:a16="http://schemas.microsoft.com/office/drawing/2014/main" id="{4E16C6B3-AE0A-4841-8C17-3882002A0C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6696" y="6372633"/>
                <a:ext cx="65103" cy="85527"/>
              </a:xfrm>
              <a:custGeom>
                <a:avLst/>
                <a:gdLst>
                  <a:gd name="T0" fmla="*/ 0 w 102"/>
                  <a:gd name="T1" fmla="*/ 0 h 134"/>
                  <a:gd name="T2" fmla="*/ 101 w 102"/>
                  <a:gd name="T3" fmla="*/ 0 h 134"/>
                  <a:gd name="T4" fmla="*/ 101 w 102"/>
                  <a:gd name="T5" fmla="*/ 27 h 134"/>
                  <a:gd name="T6" fmla="*/ 29 w 102"/>
                  <a:gd name="T7" fmla="*/ 27 h 134"/>
                  <a:gd name="T8" fmla="*/ 29 w 102"/>
                  <a:gd name="T9" fmla="*/ 54 h 134"/>
                  <a:gd name="T10" fmla="*/ 93 w 102"/>
                  <a:gd name="T11" fmla="*/ 54 h 134"/>
                  <a:gd name="T12" fmla="*/ 93 w 102"/>
                  <a:gd name="T13" fmla="*/ 81 h 134"/>
                  <a:gd name="T14" fmla="*/ 29 w 102"/>
                  <a:gd name="T15" fmla="*/ 81 h 134"/>
                  <a:gd name="T16" fmla="*/ 29 w 102"/>
                  <a:gd name="T17" fmla="*/ 109 h 134"/>
                  <a:gd name="T18" fmla="*/ 102 w 102"/>
                  <a:gd name="T19" fmla="*/ 109 h 134"/>
                  <a:gd name="T20" fmla="*/ 102 w 102"/>
                  <a:gd name="T21" fmla="*/ 134 h 134"/>
                  <a:gd name="T22" fmla="*/ 0 w 102"/>
                  <a:gd name="T23" fmla="*/ 134 h 134"/>
                  <a:gd name="T24" fmla="*/ 0 w 102"/>
                  <a:gd name="T2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134">
                    <a:moveTo>
                      <a:pt x="0" y="0"/>
                    </a:moveTo>
                    <a:lnTo>
                      <a:pt x="101" y="0"/>
                    </a:lnTo>
                    <a:lnTo>
                      <a:pt x="101" y="27"/>
                    </a:lnTo>
                    <a:lnTo>
                      <a:pt x="29" y="27"/>
                    </a:lnTo>
                    <a:lnTo>
                      <a:pt x="29" y="54"/>
                    </a:lnTo>
                    <a:lnTo>
                      <a:pt x="93" y="54"/>
                    </a:lnTo>
                    <a:lnTo>
                      <a:pt x="93" y="81"/>
                    </a:lnTo>
                    <a:lnTo>
                      <a:pt x="29" y="81"/>
                    </a:lnTo>
                    <a:lnTo>
                      <a:pt x="29" y="109"/>
                    </a:lnTo>
                    <a:lnTo>
                      <a:pt x="102" y="109"/>
                    </a:lnTo>
                    <a:lnTo>
                      <a:pt x="102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5">
                <a:extLst>
                  <a:ext uri="{FF2B5EF4-FFF2-40B4-BE49-F238E27FC236}">
                    <a16:creationId xmlns:a16="http://schemas.microsoft.com/office/drawing/2014/main" id="{5E3198E1-282A-48E3-BF28-BC6F99E0DA6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613498" y="6372633"/>
                <a:ext cx="74039" cy="85527"/>
              </a:xfrm>
              <a:custGeom>
                <a:avLst/>
                <a:gdLst>
                  <a:gd name="T0" fmla="*/ 29 w 116"/>
                  <a:gd name="T1" fmla="*/ 27 h 134"/>
                  <a:gd name="T2" fmla="*/ 29 w 116"/>
                  <a:gd name="T3" fmla="*/ 66 h 134"/>
                  <a:gd name="T4" fmla="*/ 58 w 116"/>
                  <a:gd name="T5" fmla="*/ 66 h 134"/>
                  <a:gd name="T6" fmla="*/ 71 w 116"/>
                  <a:gd name="T7" fmla="*/ 64 h 134"/>
                  <a:gd name="T8" fmla="*/ 79 w 116"/>
                  <a:gd name="T9" fmla="*/ 56 h 134"/>
                  <a:gd name="T10" fmla="*/ 82 w 116"/>
                  <a:gd name="T11" fmla="*/ 47 h 134"/>
                  <a:gd name="T12" fmla="*/ 82 w 116"/>
                  <a:gd name="T13" fmla="*/ 47 h 134"/>
                  <a:gd name="T14" fmla="*/ 80 w 116"/>
                  <a:gd name="T15" fmla="*/ 38 h 134"/>
                  <a:gd name="T16" fmla="*/ 75 w 116"/>
                  <a:gd name="T17" fmla="*/ 32 h 134"/>
                  <a:gd name="T18" fmla="*/ 68 w 116"/>
                  <a:gd name="T19" fmla="*/ 28 h 134"/>
                  <a:gd name="T20" fmla="*/ 58 w 116"/>
                  <a:gd name="T21" fmla="*/ 27 h 134"/>
                  <a:gd name="T22" fmla="*/ 29 w 116"/>
                  <a:gd name="T23" fmla="*/ 27 h 134"/>
                  <a:gd name="T24" fmla="*/ 0 w 116"/>
                  <a:gd name="T25" fmla="*/ 0 h 134"/>
                  <a:gd name="T26" fmla="*/ 61 w 116"/>
                  <a:gd name="T27" fmla="*/ 0 h 134"/>
                  <a:gd name="T28" fmla="*/ 77 w 116"/>
                  <a:gd name="T29" fmla="*/ 1 h 134"/>
                  <a:gd name="T30" fmla="*/ 90 w 116"/>
                  <a:gd name="T31" fmla="*/ 6 h 134"/>
                  <a:gd name="T32" fmla="*/ 100 w 116"/>
                  <a:gd name="T33" fmla="*/ 14 h 134"/>
                  <a:gd name="T34" fmla="*/ 106 w 116"/>
                  <a:gd name="T35" fmla="*/ 22 h 134"/>
                  <a:gd name="T36" fmla="*/ 110 w 116"/>
                  <a:gd name="T37" fmla="*/ 33 h 134"/>
                  <a:gd name="T38" fmla="*/ 111 w 116"/>
                  <a:gd name="T39" fmla="*/ 44 h 134"/>
                  <a:gd name="T40" fmla="*/ 111 w 116"/>
                  <a:gd name="T41" fmla="*/ 45 h 134"/>
                  <a:gd name="T42" fmla="*/ 110 w 116"/>
                  <a:gd name="T43" fmla="*/ 60 h 134"/>
                  <a:gd name="T44" fmla="*/ 104 w 116"/>
                  <a:gd name="T45" fmla="*/ 72 h 134"/>
                  <a:gd name="T46" fmla="*/ 94 w 116"/>
                  <a:gd name="T47" fmla="*/ 81 h 134"/>
                  <a:gd name="T48" fmla="*/ 83 w 116"/>
                  <a:gd name="T49" fmla="*/ 87 h 134"/>
                  <a:gd name="T50" fmla="*/ 116 w 116"/>
                  <a:gd name="T51" fmla="*/ 134 h 134"/>
                  <a:gd name="T52" fmla="*/ 80 w 116"/>
                  <a:gd name="T53" fmla="*/ 134 h 134"/>
                  <a:gd name="T54" fmla="*/ 52 w 116"/>
                  <a:gd name="T55" fmla="*/ 92 h 134"/>
                  <a:gd name="T56" fmla="*/ 29 w 116"/>
                  <a:gd name="T57" fmla="*/ 92 h 134"/>
                  <a:gd name="T58" fmla="*/ 29 w 116"/>
                  <a:gd name="T59" fmla="*/ 134 h 134"/>
                  <a:gd name="T60" fmla="*/ 0 w 116"/>
                  <a:gd name="T61" fmla="*/ 134 h 134"/>
                  <a:gd name="T62" fmla="*/ 0 w 116"/>
                  <a:gd name="T6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6" h="134">
                    <a:moveTo>
                      <a:pt x="29" y="27"/>
                    </a:moveTo>
                    <a:lnTo>
                      <a:pt x="29" y="66"/>
                    </a:lnTo>
                    <a:lnTo>
                      <a:pt x="58" y="66"/>
                    </a:lnTo>
                    <a:lnTo>
                      <a:pt x="71" y="64"/>
                    </a:lnTo>
                    <a:lnTo>
                      <a:pt x="79" y="56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0" y="38"/>
                    </a:lnTo>
                    <a:lnTo>
                      <a:pt x="75" y="32"/>
                    </a:lnTo>
                    <a:lnTo>
                      <a:pt x="68" y="28"/>
                    </a:lnTo>
                    <a:lnTo>
                      <a:pt x="58" y="27"/>
                    </a:lnTo>
                    <a:lnTo>
                      <a:pt x="29" y="27"/>
                    </a:lnTo>
                    <a:close/>
                    <a:moveTo>
                      <a:pt x="0" y="0"/>
                    </a:moveTo>
                    <a:lnTo>
                      <a:pt x="61" y="0"/>
                    </a:lnTo>
                    <a:lnTo>
                      <a:pt x="77" y="1"/>
                    </a:lnTo>
                    <a:lnTo>
                      <a:pt x="90" y="6"/>
                    </a:lnTo>
                    <a:lnTo>
                      <a:pt x="100" y="14"/>
                    </a:lnTo>
                    <a:lnTo>
                      <a:pt x="106" y="22"/>
                    </a:lnTo>
                    <a:lnTo>
                      <a:pt x="110" y="33"/>
                    </a:lnTo>
                    <a:lnTo>
                      <a:pt x="111" y="44"/>
                    </a:lnTo>
                    <a:lnTo>
                      <a:pt x="111" y="45"/>
                    </a:lnTo>
                    <a:lnTo>
                      <a:pt x="110" y="60"/>
                    </a:lnTo>
                    <a:lnTo>
                      <a:pt x="104" y="72"/>
                    </a:lnTo>
                    <a:lnTo>
                      <a:pt x="94" y="81"/>
                    </a:lnTo>
                    <a:lnTo>
                      <a:pt x="83" y="87"/>
                    </a:lnTo>
                    <a:lnTo>
                      <a:pt x="116" y="134"/>
                    </a:lnTo>
                    <a:lnTo>
                      <a:pt x="80" y="134"/>
                    </a:lnTo>
                    <a:lnTo>
                      <a:pt x="52" y="92"/>
                    </a:lnTo>
                    <a:lnTo>
                      <a:pt x="29" y="92"/>
                    </a:lnTo>
                    <a:lnTo>
                      <a:pt x="29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:a16="http://schemas.microsoft.com/office/drawing/2014/main" id="{2BB88D3A-974C-4AE5-97BB-BB1F58F77A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0302" y="6372633"/>
                <a:ext cx="65741" cy="85527"/>
              </a:xfrm>
              <a:custGeom>
                <a:avLst/>
                <a:gdLst>
                  <a:gd name="T0" fmla="*/ 0 w 103"/>
                  <a:gd name="T1" fmla="*/ 0 h 134"/>
                  <a:gd name="T2" fmla="*/ 102 w 103"/>
                  <a:gd name="T3" fmla="*/ 0 h 134"/>
                  <a:gd name="T4" fmla="*/ 102 w 103"/>
                  <a:gd name="T5" fmla="*/ 27 h 134"/>
                  <a:gd name="T6" fmla="*/ 30 w 103"/>
                  <a:gd name="T7" fmla="*/ 27 h 134"/>
                  <a:gd name="T8" fmla="*/ 30 w 103"/>
                  <a:gd name="T9" fmla="*/ 54 h 134"/>
                  <a:gd name="T10" fmla="*/ 93 w 103"/>
                  <a:gd name="T11" fmla="*/ 54 h 134"/>
                  <a:gd name="T12" fmla="*/ 93 w 103"/>
                  <a:gd name="T13" fmla="*/ 81 h 134"/>
                  <a:gd name="T14" fmla="*/ 30 w 103"/>
                  <a:gd name="T15" fmla="*/ 81 h 134"/>
                  <a:gd name="T16" fmla="*/ 30 w 103"/>
                  <a:gd name="T17" fmla="*/ 109 h 134"/>
                  <a:gd name="T18" fmla="*/ 103 w 103"/>
                  <a:gd name="T19" fmla="*/ 109 h 134"/>
                  <a:gd name="T20" fmla="*/ 103 w 103"/>
                  <a:gd name="T21" fmla="*/ 134 h 134"/>
                  <a:gd name="T22" fmla="*/ 0 w 103"/>
                  <a:gd name="T23" fmla="*/ 134 h 134"/>
                  <a:gd name="T24" fmla="*/ 0 w 103"/>
                  <a:gd name="T2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34">
                    <a:moveTo>
                      <a:pt x="0" y="0"/>
                    </a:moveTo>
                    <a:lnTo>
                      <a:pt x="102" y="0"/>
                    </a:lnTo>
                    <a:lnTo>
                      <a:pt x="102" y="27"/>
                    </a:lnTo>
                    <a:lnTo>
                      <a:pt x="30" y="27"/>
                    </a:lnTo>
                    <a:lnTo>
                      <a:pt x="30" y="54"/>
                    </a:lnTo>
                    <a:lnTo>
                      <a:pt x="93" y="54"/>
                    </a:lnTo>
                    <a:lnTo>
                      <a:pt x="93" y="81"/>
                    </a:lnTo>
                    <a:lnTo>
                      <a:pt x="30" y="81"/>
                    </a:lnTo>
                    <a:lnTo>
                      <a:pt x="30" y="109"/>
                    </a:lnTo>
                    <a:lnTo>
                      <a:pt x="103" y="109"/>
                    </a:lnTo>
                    <a:lnTo>
                      <a:pt x="103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7">
                <a:extLst>
                  <a:ext uri="{FF2B5EF4-FFF2-40B4-BE49-F238E27FC236}">
                    <a16:creationId xmlns:a16="http://schemas.microsoft.com/office/drawing/2014/main" id="{A1DD0AF3-084E-4388-9BA7-5E6F653AC8E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73702" y="6371994"/>
                <a:ext cx="91272" cy="86165"/>
              </a:xfrm>
              <a:custGeom>
                <a:avLst/>
                <a:gdLst>
                  <a:gd name="T0" fmla="*/ 71 w 143"/>
                  <a:gd name="T1" fmla="*/ 35 h 135"/>
                  <a:gd name="T2" fmla="*/ 54 w 143"/>
                  <a:gd name="T3" fmla="*/ 79 h 135"/>
                  <a:gd name="T4" fmla="*/ 89 w 143"/>
                  <a:gd name="T5" fmla="*/ 79 h 135"/>
                  <a:gd name="T6" fmla="*/ 71 w 143"/>
                  <a:gd name="T7" fmla="*/ 35 h 135"/>
                  <a:gd name="T8" fmla="*/ 57 w 143"/>
                  <a:gd name="T9" fmla="*/ 0 h 135"/>
                  <a:gd name="T10" fmla="*/ 86 w 143"/>
                  <a:gd name="T11" fmla="*/ 0 h 135"/>
                  <a:gd name="T12" fmla="*/ 143 w 143"/>
                  <a:gd name="T13" fmla="*/ 135 h 135"/>
                  <a:gd name="T14" fmla="*/ 112 w 143"/>
                  <a:gd name="T15" fmla="*/ 135 h 135"/>
                  <a:gd name="T16" fmla="*/ 100 w 143"/>
                  <a:gd name="T17" fmla="*/ 106 h 135"/>
                  <a:gd name="T18" fmla="*/ 43 w 143"/>
                  <a:gd name="T19" fmla="*/ 106 h 135"/>
                  <a:gd name="T20" fmla="*/ 31 w 143"/>
                  <a:gd name="T21" fmla="*/ 135 h 135"/>
                  <a:gd name="T22" fmla="*/ 0 w 143"/>
                  <a:gd name="T23" fmla="*/ 135 h 135"/>
                  <a:gd name="T24" fmla="*/ 57 w 14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3" h="135">
                    <a:moveTo>
                      <a:pt x="71" y="35"/>
                    </a:moveTo>
                    <a:lnTo>
                      <a:pt x="54" y="79"/>
                    </a:lnTo>
                    <a:lnTo>
                      <a:pt x="89" y="79"/>
                    </a:lnTo>
                    <a:lnTo>
                      <a:pt x="71" y="35"/>
                    </a:lnTo>
                    <a:close/>
                    <a:moveTo>
                      <a:pt x="57" y="0"/>
                    </a:moveTo>
                    <a:lnTo>
                      <a:pt x="86" y="0"/>
                    </a:lnTo>
                    <a:lnTo>
                      <a:pt x="143" y="135"/>
                    </a:lnTo>
                    <a:lnTo>
                      <a:pt x="112" y="135"/>
                    </a:lnTo>
                    <a:lnTo>
                      <a:pt x="100" y="106"/>
                    </a:lnTo>
                    <a:lnTo>
                      <a:pt x="43" y="106"/>
                    </a:lnTo>
                    <a:lnTo>
                      <a:pt x="31" y="135"/>
                    </a:lnTo>
                    <a:lnTo>
                      <a:pt x="0" y="135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8">
                <a:extLst>
                  <a:ext uri="{FF2B5EF4-FFF2-40B4-BE49-F238E27FC236}">
                    <a16:creationId xmlns:a16="http://schemas.microsoft.com/office/drawing/2014/main" id="{E1B0B3DE-07C3-4E5B-94AB-F233069432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8165" y="6371356"/>
                <a:ext cx="78507" cy="88718"/>
              </a:xfrm>
              <a:custGeom>
                <a:avLst/>
                <a:gdLst>
                  <a:gd name="T0" fmla="*/ 69 w 123"/>
                  <a:gd name="T1" fmla="*/ 0 h 139"/>
                  <a:gd name="T2" fmla="*/ 86 w 123"/>
                  <a:gd name="T3" fmla="*/ 1 h 139"/>
                  <a:gd name="T4" fmla="*/ 101 w 123"/>
                  <a:gd name="T5" fmla="*/ 6 h 139"/>
                  <a:gd name="T6" fmla="*/ 112 w 123"/>
                  <a:gd name="T7" fmla="*/ 12 h 139"/>
                  <a:gd name="T8" fmla="*/ 122 w 123"/>
                  <a:gd name="T9" fmla="*/ 20 h 139"/>
                  <a:gd name="T10" fmla="*/ 103 w 123"/>
                  <a:gd name="T11" fmla="*/ 42 h 139"/>
                  <a:gd name="T12" fmla="*/ 92 w 123"/>
                  <a:gd name="T13" fmla="*/ 34 h 139"/>
                  <a:gd name="T14" fmla="*/ 82 w 123"/>
                  <a:gd name="T15" fmla="*/ 29 h 139"/>
                  <a:gd name="T16" fmla="*/ 69 w 123"/>
                  <a:gd name="T17" fmla="*/ 28 h 139"/>
                  <a:gd name="T18" fmla="*/ 53 w 123"/>
                  <a:gd name="T19" fmla="*/ 30 h 139"/>
                  <a:gd name="T20" fmla="*/ 41 w 123"/>
                  <a:gd name="T21" fmla="*/ 40 h 139"/>
                  <a:gd name="T22" fmla="*/ 33 w 123"/>
                  <a:gd name="T23" fmla="*/ 53 h 139"/>
                  <a:gd name="T24" fmla="*/ 30 w 123"/>
                  <a:gd name="T25" fmla="*/ 69 h 139"/>
                  <a:gd name="T26" fmla="*/ 30 w 123"/>
                  <a:gd name="T27" fmla="*/ 69 h 139"/>
                  <a:gd name="T28" fmla="*/ 31 w 123"/>
                  <a:gd name="T29" fmla="*/ 83 h 139"/>
                  <a:gd name="T30" fmla="*/ 38 w 123"/>
                  <a:gd name="T31" fmla="*/ 95 h 139"/>
                  <a:gd name="T32" fmla="*/ 45 w 123"/>
                  <a:gd name="T33" fmla="*/ 103 h 139"/>
                  <a:gd name="T34" fmla="*/ 56 w 123"/>
                  <a:gd name="T35" fmla="*/ 110 h 139"/>
                  <a:gd name="T36" fmla="*/ 69 w 123"/>
                  <a:gd name="T37" fmla="*/ 112 h 139"/>
                  <a:gd name="T38" fmla="*/ 83 w 123"/>
                  <a:gd name="T39" fmla="*/ 110 h 139"/>
                  <a:gd name="T40" fmla="*/ 94 w 123"/>
                  <a:gd name="T41" fmla="*/ 105 h 139"/>
                  <a:gd name="T42" fmla="*/ 105 w 123"/>
                  <a:gd name="T43" fmla="*/ 96 h 139"/>
                  <a:gd name="T44" fmla="*/ 123 w 123"/>
                  <a:gd name="T45" fmla="*/ 114 h 139"/>
                  <a:gd name="T46" fmla="*/ 112 w 123"/>
                  <a:gd name="T47" fmla="*/ 125 h 139"/>
                  <a:gd name="T48" fmla="*/ 100 w 123"/>
                  <a:gd name="T49" fmla="*/ 133 h 139"/>
                  <a:gd name="T50" fmla="*/ 86 w 123"/>
                  <a:gd name="T51" fmla="*/ 138 h 139"/>
                  <a:gd name="T52" fmla="*/ 68 w 123"/>
                  <a:gd name="T53" fmla="*/ 139 h 139"/>
                  <a:gd name="T54" fmla="*/ 50 w 123"/>
                  <a:gd name="T55" fmla="*/ 136 h 139"/>
                  <a:gd name="T56" fmla="*/ 33 w 123"/>
                  <a:gd name="T57" fmla="*/ 130 h 139"/>
                  <a:gd name="T58" fmla="*/ 19 w 123"/>
                  <a:gd name="T59" fmla="*/ 119 h 139"/>
                  <a:gd name="T60" fmla="*/ 8 w 123"/>
                  <a:gd name="T61" fmla="*/ 105 h 139"/>
                  <a:gd name="T62" fmla="*/ 1 w 123"/>
                  <a:gd name="T63" fmla="*/ 89 h 139"/>
                  <a:gd name="T64" fmla="*/ 0 w 123"/>
                  <a:gd name="T65" fmla="*/ 69 h 139"/>
                  <a:gd name="T66" fmla="*/ 0 w 123"/>
                  <a:gd name="T67" fmla="*/ 69 h 139"/>
                  <a:gd name="T68" fmla="*/ 1 w 123"/>
                  <a:gd name="T69" fmla="*/ 51 h 139"/>
                  <a:gd name="T70" fmla="*/ 8 w 123"/>
                  <a:gd name="T71" fmla="*/ 34 h 139"/>
                  <a:gd name="T72" fmla="*/ 19 w 123"/>
                  <a:gd name="T73" fmla="*/ 20 h 139"/>
                  <a:gd name="T74" fmla="*/ 33 w 123"/>
                  <a:gd name="T75" fmla="*/ 9 h 139"/>
                  <a:gd name="T76" fmla="*/ 50 w 123"/>
                  <a:gd name="T77" fmla="*/ 2 h 139"/>
                  <a:gd name="T78" fmla="*/ 69 w 123"/>
                  <a:gd name="T7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" h="139">
                    <a:moveTo>
                      <a:pt x="69" y="0"/>
                    </a:moveTo>
                    <a:lnTo>
                      <a:pt x="86" y="1"/>
                    </a:lnTo>
                    <a:lnTo>
                      <a:pt x="101" y="6"/>
                    </a:lnTo>
                    <a:lnTo>
                      <a:pt x="112" y="12"/>
                    </a:lnTo>
                    <a:lnTo>
                      <a:pt x="122" y="20"/>
                    </a:lnTo>
                    <a:lnTo>
                      <a:pt x="103" y="42"/>
                    </a:lnTo>
                    <a:lnTo>
                      <a:pt x="92" y="34"/>
                    </a:lnTo>
                    <a:lnTo>
                      <a:pt x="82" y="29"/>
                    </a:lnTo>
                    <a:lnTo>
                      <a:pt x="69" y="28"/>
                    </a:lnTo>
                    <a:lnTo>
                      <a:pt x="53" y="30"/>
                    </a:lnTo>
                    <a:lnTo>
                      <a:pt x="41" y="40"/>
                    </a:lnTo>
                    <a:lnTo>
                      <a:pt x="33" y="53"/>
                    </a:lnTo>
                    <a:lnTo>
                      <a:pt x="30" y="69"/>
                    </a:lnTo>
                    <a:lnTo>
                      <a:pt x="30" y="69"/>
                    </a:lnTo>
                    <a:lnTo>
                      <a:pt x="31" y="83"/>
                    </a:lnTo>
                    <a:lnTo>
                      <a:pt x="38" y="95"/>
                    </a:lnTo>
                    <a:lnTo>
                      <a:pt x="45" y="103"/>
                    </a:lnTo>
                    <a:lnTo>
                      <a:pt x="56" y="110"/>
                    </a:lnTo>
                    <a:lnTo>
                      <a:pt x="69" y="112"/>
                    </a:lnTo>
                    <a:lnTo>
                      <a:pt x="83" y="110"/>
                    </a:lnTo>
                    <a:lnTo>
                      <a:pt x="94" y="105"/>
                    </a:lnTo>
                    <a:lnTo>
                      <a:pt x="105" y="96"/>
                    </a:lnTo>
                    <a:lnTo>
                      <a:pt x="123" y="114"/>
                    </a:lnTo>
                    <a:lnTo>
                      <a:pt x="112" y="125"/>
                    </a:lnTo>
                    <a:lnTo>
                      <a:pt x="100" y="133"/>
                    </a:lnTo>
                    <a:lnTo>
                      <a:pt x="86" y="138"/>
                    </a:lnTo>
                    <a:lnTo>
                      <a:pt x="68" y="139"/>
                    </a:lnTo>
                    <a:lnTo>
                      <a:pt x="50" y="136"/>
                    </a:lnTo>
                    <a:lnTo>
                      <a:pt x="33" y="130"/>
                    </a:lnTo>
                    <a:lnTo>
                      <a:pt x="19" y="119"/>
                    </a:lnTo>
                    <a:lnTo>
                      <a:pt x="8" y="105"/>
                    </a:lnTo>
                    <a:lnTo>
                      <a:pt x="1" y="8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51"/>
                    </a:lnTo>
                    <a:lnTo>
                      <a:pt x="8" y="34"/>
                    </a:lnTo>
                    <a:lnTo>
                      <a:pt x="19" y="20"/>
                    </a:lnTo>
                    <a:lnTo>
                      <a:pt x="33" y="9"/>
                    </a:lnTo>
                    <a:lnTo>
                      <a:pt x="50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9">
                <a:extLst>
                  <a:ext uri="{FF2B5EF4-FFF2-40B4-BE49-F238E27FC236}">
                    <a16:creationId xmlns:a16="http://schemas.microsoft.com/office/drawing/2014/main" id="{E6A86550-A4CD-45B3-AF08-0F4551EBAB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60713" y="6372633"/>
                <a:ext cx="72124" cy="85527"/>
              </a:xfrm>
              <a:custGeom>
                <a:avLst/>
                <a:gdLst>
                  <a:gd name="T0" fmla="*/ 0 w 113"/>
                  <a:gd name="T1" fmla="*/ 0 h 134"/>
                  <a:gd name="T2" fmla="*/ 29 w 113"/>
                  <a:gd name="T3" fmla="*/ 0 h 134"/>
                  <a:gd name="T4" fmla="*/ 29 w 113"/>
                  <a:gd name="T5" fmla="*/ 54 h 134"/>
                  <a:gd name="T6" fmla="*/ 84 w 113"/>
                  <a:gd name="T7" fmla="*/ 54 h 134"/>
                  <a:gd name="T8" fmla="*/ 84 w 113"/>
                  <a:gd name="T9" fmla="*/ 0 h 134"/>
                  <a:gd name="T10" fmla="*/ 113 w 113"/>
                  <a:gd name="T11" fmla="*/ 0 h 134"/>
                  <a:gd name="T12" fmla="*/ 113 w 113"/>
                  <a:gd name="T13" fmla="*/ 134 h 134"/>
                  <a:gd name="T14" fmla="*/ 84 w 113"/>
                  <a:gd name="T15" fmla="*/ 134 h 134"/>
                  <a:gd name="T16" fmla="*/ 84 w 113"/>
                  <a:gd name="T17" fmla="*/ 81 h 134"/>
                  <a:gd name="T18" fmla="*/ 29 w 113"/>
                  <a:gd name="T19" fmla="*/ 81 h 134"/>
                  <a:gd name="T20" fmla="*/ 29 w 113"/>
                  <a:gd name="T21" fmla="*/ 134 h 134"/>
                  <a:gd name="T22" fmla="*/ 0 w 113"/>
                  <a:gd name="T23" fmla="*/ 134 h 134"/>
                  <a:gd name="T24" fmla="*/ 0 w 113"/>
                  <a:gd name="T2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" h="134">
                    <a:moveTo>
                      <a:pt x="0" y="0"/>
                    </a:moveTo>
                    <a:lnTo>
                      <a:pt x="29" y="0"/>
                    </a:lnTo>
                    <a:lnTo>
                      <a:pt x="29" y="54"/>
                    </a:lnTo>
                    <a:lnTo>
                      <a:pt x="84" y="54"/>
                    </a:lnTo>
                    <a:lnTo>
                      <a:pt x="84" y="0"/>
                    </a:lnTo>
                    <a:lnTo>
                      <a:pt x="113" y="0"/>
                    </a:lnTo>
                    <a:lnTo>
                      <a:pt x="113" y="134"/>
                    </a:lnTo>
                    <a:lnTo>
                      <a:pt x="84" y="134"/>
                    </a:lnTo>
                    <a:lnTo>
                      <a:pt x="84" y="81"/>
                    </a:lnTo>
                    <a:lnTo>
                      <a:pt x="29" y="81"/>
                    </a:lnTo>
                    <a:lnTo>
                      <a:pt x="29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Rectangle 20">
                <a:extLst>
                  <a:ext uri="{FF2B5EF4-FFF2-40B4-BE49-F238E27FC236}">
                    <a16:creationId xmlns:a16="http://schemas.microsoft.com/office/drawing/2014/main" id="{E5F8B9CE-DC67-48B5-B101-B105DA0F68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050070" y="6439011"/>
                <a:ext cx="19786" cy="1914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21">
                <a:extLst>
                  <a:ext uri="{FF2B5EF4-FFF2-40B4-BE49-F238E27FC236}">
                    <a16:creationId xmlns:a16="http://schemas.microsoft.com/office/drawing/2014/main" id="{33767C7E-0EF5-47A4-ABD9-B53E48494F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21556" y="6372633"/>
                <a:ext cx="72762" cy="85527"/>
              </a:xfrm>
              <a:custGeom>
                <a:avLst/>
                <a:gdLst>
                  <a:gd name="T0" fmla="*/ 0 w 114"/>
                  <a:gd name="T1" fmla="*/ 0 h 134"/>
                  <a:gd name="T2" fmla="*/ 31 w 114"/>
                  <a:gd name="T3" fmla="*/ 0 h 134"/>
                  <a:gd name="T4" fmla="*/ 31 w 114"/>
                  <a:gd name="T5" fmla="*/ 54 h 134"/>
                  <a:gd name="T6" fmla="*/ 85 w 114"/>
                  <a:gd name="T7" fmla="*/ 54 h 134"/>
                  <a:gd name="T8" fmla="*/ 85 w 114"/>
                  <a:gd name="T9" fmla="*/ 0 h 134"/>
                  <a:gd name="T10" fmla="*/ 114 w 114"/>
                  <a:gd name="T11" fmla="*/ 0 h 134"/>
                  <a:gd name="T12" fmla="*/ 114 w 114"/>
                  <a:gd name="T13" fmla="*/ 134 h 134"/>
                  <a:gd name="T14" fmla="*/ 85 w 114"/>
                  <a:gd name="T15" fmla="*/ 134 h 134"/>
                  <a:gd name="T16" fmla="*/ 85 w 114"/>
                  <a:gd name="T17" fmla="*/ 81 h 134"/>
                  <a:gd name="T18" fmla="*/ 31 w 114"/>
                  <a:gd name="T19" fmla="*/ 81 h 134"/>
                  <a:gd name="T20" fmla="*/ 31 w 114"/>
                  <a:gd name="T21" fmla="*/ 134 h 134"/>
                  <a:gd name="T22" fmla="*/ 0 w 114"/>
                  <a:gd name="T23" fmla="*/ 134 h 134"/>
                  <a:gd name="T24" fmla="*/ 0 w 114"/>
                  <a:gd name="T2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4" h="134">
                    <a:moveTo>
                      <a:pt x="0" y="0"/>
                    </a:moveTo>
                    <a:lnTo>
                      <a:pt x="31" y="0"/>
                    </a:lnTo>
                    <a:lnTo>
                      <a:pt x="31" y="54"/>
                    </a:lnTo>
                    <a:lnTo>
                      <a:pt x="85" y="54"/>
                    </a:lnTo>
                    <a:lnTo>
                      <a:pt x="85" y="0"/>
                    </a:lnTo>
                    <a:lnTo>
                      <a:pt x="114" y="0"/>
                    </a:lnTo>
                    <a:lnTo>
                      <a:pt x="114" y="134"/>
                    </a:lnTo>
                    <a:lnTo>
                      <a:pt x="85" y="134"/>
                    </a:lnTo>
                    <a:lnTo>
                      <a:pt x="85" y="81"/>
                    </a:lnTo>
                    <a:lnTo>
                      <a:pt x="31" y="81"/>
                    </a:lnTo>
                    <a:lnTo>
                      <a:pt x="31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22">
                <a:extLst>
                  <a:ext uri="{FF2B5EF4-FFF2-40B4-BE49-F238E27FC236}">
                    <a16:creationId xmlns:a16="http://schemas.microsoft.com/office/drawing/2014/main" id="{81DF0F04-C09C-4945-A8EB-A9FBD2C3FD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12828" y="6372633"/>
                <a:ext cx="74677" cy="87441"/>
              </a:xfrm>
              <a:custGeom>
                <a:avLst/>
                <a:gdLst>
                  <a:gd name="T0" fmla="*/ 0 w 117"/>
                  <a:gd name="T1" fmla="*/ 0 h 137"/>
                  <a:gd name="T2" fmla="*/ 30 w 117"/>
                  <a:gd name="T3" fmla="*/ 0 h 137"/>
                  <a:gd name="T4" fmla="*/ 30 w 117"/>
                  <a:gd name="T5" fmla="*/ 76 h 137"/>
                  <a:gd name="T6" fmla="*/ 32 w 117"/>
                  <a:gd name="T7" fmla="*/ 90 h 137"/>
                  <a:gd name="T8" fmla="*/ 37 w 117"/>
                  <a:gd name="T9" fmla="*/ 101 h 137"/>
                  <a:gd name="T10" fmla="*/ 47 w 117"/>
                  <a:gd name="T11" fmla="*/ 108 h 137"/>
                  <a:gd name="T12" fmla="*/ 59 w 117"/>
                  <a:gd name="T13" fmla="*/ 110 h 137"/>
                  <a:gd name="T14" fmla="*/ 71 w 117"/>
                  <a:gd name="T15" fmla="*/ 108 h 137"/>
                  <a:gd name="T16" fmla="*/ 80 w 117"/>
                  <a:gd name="T17" fmla="*/ 101 h 137"/>
                  <a:gd name="T18" fmla="*/ 86 w 117"/>
                  <a:gd name="T19" fmla="*/ 92 h 137"/>
                  <a:gd name="T20" fmla="*/ 87 w 117"/>
                  <a:gd name="T21" fmla="*/ 77 h 137"/>
                  <a:gd name="T22" fmla="*/ 87 w 117"/>
                  <a:gd name="T23" fmla="*/ 0 h 137"/>
                  <a:gd name="T24" fmla="*/ 117 w 117"/>
                  <a:gd name="T25" fmla="*/ 0 h 137"/>
                  <a:gd name="T26" fmla="*/ 117 w 117"/>
                  <a:gd name="T27" fmla="*/ 76 h 137"/>
                  <a:gd name="T28" fmla="*/ 115 w 117"/>
                  <a:gd name="T29" fmla="*/ 95 h 137"/>
                  <a:gd name="T30" fmla="*/ 110 w 117"/>
                  <a:gd name="T31" fmla="*/ 110 h 137"/>
                  <a:gd name="T32" fmla="*/ 101 w 117"/>
                  <a:gd name="T33" fmla="*/ 122 h 137"/>
                  <a:gd name="T34" fmla="*/ 89 w 117"/>
                  <a:gd name="T35" fmla="*/ 131 h 137"/>
                  <a:gd name="T36" fmla="*/ 75 w 117"/>
                  <a:gd name="T37" fmla="*/ 136 h 137"/>
                  <a:gd name="T38" fmla="*/ 58 w 117"/>
                  <a:gd name="T39" fmla="*/ 137 h 137"/>
                  <a:gd name="T40" fmla="*/ 42 w 117"/>
                  <a:gd name="T41" fmla="*/ 136 h 137"/>
                  <a:gd name="T42" fmla="*/ 27 w 117"/>
                  <a:gd name="T43" fmla="*/ 131 h 137"/>
                  <a:gd name="T44" fmla="*/ 15 w 117"/>
                  <a:gd name="T45" fmla="*/ 122 h 137"/>
                  <a:gd name="T46" fmla="*/ 6 w 117"/>
                  <a:gd name="T47" fmla="*/ 110 h 137"/>
                  <a:gd name="T48" fmla="*/ 1 w 117"/>
                  <a:gd name="T49" fmla="*/ 95 h 137"/>
                  <a:gd name="T50" fmla="*/ 0 w 117"/>
                  <a:gd name="T51" fmla="*/ 77 h 137"/>
                  <a:gd name="T52" fmla="*/ 0 w 117"/>
                  <a:gd name="T5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7">
                    <a:moveTo>
                      <a:pt x="0" y="0"/>
                    </a:moveTo>
                    <a:lnTo>
                      <a:pt x="30" y="0"/>
                    </a:lnTo>
                    <a:lnTo>
                      <a:pt x="30" y="76"/>
                    </a:lnTo>
                    <a:lnTo>
                      <a:pt x="32" y="90"/>
                    </a:lnTo>
                    <a:lnTo>
                      <a:pt x="37" y="101"/>
                    </a:lnTo>
                    <a:lnTo>
                      <a:pt x="47" y="108"/>
                    </a:lnTo>
                    <a:lnTo>
                      <a:pt x="59" y="110"/>
                    </a:lnTo>
                    <a:lnTo>
                      <a:pt x="71" y="108"/>
                    </a:lnTo>
                    <a:lnTo>
                      <a:pt x="80" y="101"/>
                    </a:lnTo>
                    <a:lnTo>
                      <a:pt x="86" y="92"/>
                    </a:lnTo>
                    <a:lnTo>
                      <a:pt x="87" y="77"/>
                    </a:lnTo>
                    <a:lnTo>
                      <a:pt x="87" y="0"/>
                    </a:lnTo>
                    <a:lnTo>
                      <a:pt x="117" y="0"/>
                    </a:lnTo>
                    <a:lnTo>
                      <a:pt x="117" y="76"/>
                    </a:lnTo>
                    <a:lnTo>
                      <a:pt x="115" y="95"/>
                    </a:lnTo>
                    <a:lnTo>
                      <a:pt x="110" y="110"/>
                    </a:lnTo>
                    <a:lnTo>
                      <a:pt x="101" y="122"/>
                    </a:lnTo>
                    <a:lnTo>
                      <a:pt x="89" y="131"/>
                    </a:lnTo>
                    <a:lnTo>
                      <a:pt x="75" y="136"/>
                    </a:lnTo>
                    <a:lnTo>
                      <a:pt x="58" y="137"/>
                    </a:lnTo>
                    <a:lnTo>
                      <a:pt x="42" y="136"/>
                    </a:lnTo>
                    <a:lnTo>
                      <a:pt x="27" y="131"/>
                    </a:lnTo>
                    <a:lnTo>
                      <a:pt x="15" y="122"/>
                    </a:lnTo>
                    <a:lnTo>
                      <a:pt x="6" y="110"/>
                    </a:lnTo>
                    <a:lnTo>
                      <a:pt x="1" y="95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23">
                <a:extLst>
                  <a:ext uri="{FF2B5EF4-FFF2-40B4-BE49-F238E27FC236}">
                    <a16:creationId xmlns:a16="http://schemas.microsoft.com/office/drawing/2014/main" id="{08B08DB0-9830-45B7-BFAC-2845B1479A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05376" y="6372633"/>
                <a:ext cx="86166" cy="85527"/>
              </a:xfrm>
              <a:custGeom>
                <a:avLst/>
                <a:gdLst>
                  <a:gd name="T0" fmla="*/ 0 w 135"/>
                  <a:gd name="T1" fmla="*/ 0 h 134"/>
                  <a:gd name="T2" fmla="*/ 32 w 135"/>
                  <a:gd name="T3" fmla="*/ 0 h 134"/>
                  <a:gd name="T4" fmla="*/ 68 w 135"/>
                  <a:gd name="T5" fmla="*/ 57 h 134"/>
                  <a:gd name="T6" fmla="*/ 103 w 135"/>
                  <a:gd name="T7" fmla="*/ 0 h 134"/>
                  <a:gd name="T8" fmla="*/ 135 w 135"/>
                  <a:gd name="T9" fmla="*/ 0 h 134"/>
                  <a:gd name="T10" fmla="*/ 135 w 135"/>
                  <a:gd name="T11" fmla="*/ 134 h 134"/>
                  <a:gd name="T12" fmla="*/ 105 w 135"/>
                  <a:gd name="T13" fmla="*/ 134 h 134"/>
                  <a:gd name="T14" fmla="*/ 105 w 135"/>
                  <a:gd name="T15" fmla="*/ 47 h 134"/>
                  <a:gd name="T16" fmla="*/ 68 w 135"/>
                  <a:gd name="T17" fmla="*/ 104 h 134"/>
                  <a:gd name="T18" fmla="*/ 66 w 135"/>
                  <a:gd name="T19" fmla="*/ 104 h 134"/>
                  <a:gd name="T20" fmla="*/ 30 w 135"/>
                  <a:gd name="T21" fmla="*/ 48 h 134"/>
                  <a:gd name="T22" fmla="*/ 30 w 135"/>
                  <a:gd name="T23" fmla="*/ 134 h 134"/>
                  <a:gd name="T24" fmla="*/ 0 w 135"/>
                  <a:gd name="T25" fmla="*/ 134 h 134"/>
                  <a:gd name="T26" fmla="*/ 0 w 135"/>
                  <a:gd name="T2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5" h="134">
                    <a:moveTo>
                      <a:pt x="0" y="0"/>
                    </a:moveTo>
                    <a:lnTo>
                      <a:pt x="32" y="0"/>
                    </a:lnTo>
                    <a:lnTo>
                      <a:pt x="68" y="57"/>
                    </a:lnTo>
                    <a:lnTo>
                      <a:pt x="103" y="0"/>
                    </a:lnTo>
                    <a:lnTo>
                      <a:pt x="135" y="0"/>
                    </a:lnTo>
                    <a:lnTo>
                      <a:pt x="135" y="134"/>
                    </a:lnTo>
                    <a:lnTo>
                      <a:pt x="105" y="134"/>
                    </a:lnTo>
                    <a:lnTo>
                      <a:pt x="105" y="47"/>
                    </a:lnTo>
                    <a:lnTo>
                      <a:pt x="68" y="104"/>
                    </a:lnTo>
                    <a:lnTo>
                      <a:pt x="66" y="104"/>
                    </a:lnTo>
                    <a:lnTo>
                      <a:pt x="30" y="48"/>
                    </a:lnTo>
                    <a:lnTo>
                      <a:pt x="30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24">
                <a:extLst>
                  <a:ext uri="{FF2B5EF4-FFF2-40B4-BE49-F238E27FC236}">
                    <a16:creationId xmlns:a16="http://schemas.microsoft.com/office/drawing/2014/main" id="{832CAEDD-C725-4644-AB57-F6F05A2BF45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03031" y="6371994"/>
                <a:ext cx="91272" cy="86165"/>
              </a:xfrm>
              <a:custGeom>
                <a:avLst/>
                <a:gdLst>
                  <a:gd name="T0" fmla="*/ 72 w 143"/>
                  <a:gd name="T1" fmla="*/ 35 h 135"/>
                  <a:gd name="T2" fmla="*/ 54 w 143"/>
                  <a:gd name="T3" fmla="*/ 79 h 135"/>
                  <a:gd name="T4" fmla="*/ 89 w 143"/>
                  <a:gd name="T5" fmla="*/ 79 h 135"/>
                  <a:gd name="T6" fmla="*/ 72 w 143"/>
                  <a:gd name="T7" fmla="*/ 35 h 135"/>
                  <a:gd name="T8" fmla="*/ 58 w 143"/>
                  <a:gd name="T9" fmla="*/ 0 h 135"/>
                  <a:gd name="T10" fmla="*/ 85 w 143"/>
                  <a:gd name="T11" fmla="*/ 0 h 135"/>
                  <a:gd name="T12" fmla="*/ 143 w 143"/>
                  <a:gd name="T13" fmla="*/ 135 h 135"/>
                  <a:gd name="T14" fmla="*/ 112 w 143"/>
                  <a:gd name="T15" fmla="*/ 135 h 135"/>
                  <a:gd name="T16" fmla="*/ 100 w 143"/>
                  <a:gd name="T17" fmla="*/ 106 h 135"/>
                  <a:gd name="T18" fmla="*/ 43 w 143"/>
                  <a:gd name="T19" fmla="*/ 106 h 135"/>
                  <a:gd name="T20" fmla="*/ 30 w 143"/>
                  <a:gd name="T21" fmla="*/ 135 h 135"/>
                  <a:gd name="T22" fmla="*/ 0 w 143"/>
                  <a:gd name="T23" fmla="*/ 135 h 135"/>
                  <a:gd name="T24" fmla="*/ 58 w 14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3" h="135">
                    <a:moveTo>
                      <a:pt x="72" y="35"/>
                    </a:moveTo>
                    <a:lnTo>
                      <a:pt x="54" y="79"/>
                    </a:lnTo>
                    <a:lnTo>
                      <a:pt x="89" y="79"/>
                    </a:lnTo>
                    <a:lnTo>
                      <a:pt x="72" y="35"/>
                    </a:lnTo>
                    <a:close/>
                    <a:moveTo>
                      <a:pt x="58" y="0"/>
                    </a:moveTo>
                    <a:lnTo>
                      <a:pt x="85" y="0"/>
                    </a:lnTo>
                    <a:lnTo>
                      <a:pt x="143" y="135"/>
                    </a:lnTo>
                    <a:lnTo>
                      <a:pt x="112" y="135"/>
                    </a:lnTo>
                    <a:lnTo>
                      <a:pt x="100" y="106"/>
                    </a:lnTo>
                    <a:lnTo>
                      <a:pt x="43" y="106"/>
                    </a:lnTo>
                    <a:lnTo>
                      <a:pt x="30" y="135"/>
                    </a:lnTo>
                    <a:lnTo>
                      <a:pt x="0" y="135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25">
                <a:extLst>
                  <a:ext uri="{FF2B5EF4-FFF2-40B4-BE49-F238E27FC236}">
                    <a16:creationId xmlns:a16="http://schemas.microsoft.com/office/drawing/2014/main" id="{6B37A45A-9CE5-4293-ABFC-894CDEB49D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06430" y="6372633"/>
                <a:ext cx="76592" cy="85527"/>
              </a:xfrm>
              <a:custGeom>
                <a:avLst/>
                <a:gdLst>
                  <a:gd name="T0" fmla="*/ 0 w 120"/>
                  <a:gd name="T1" fmla="*/ 0 h 134"/>
                  <a:gd name="T2" fmla="*/ 27 w 120"/>
                  <a:gd name="T3" fmla="*/ 0 h 134"/>
                  <a:gd name="T4" fmla="*/ 90 w 120"/>
                  <a:gd name="T5" fmla="*/ 83 h 134"/>
                  <a:gd name="T6" fmla="*/ 90 w 120"/>
                  <a:gd name="T7" fmla="*/ 0 h 134"/>
                  <a:gd name="T8" fmla="*/ 120 w 120"/>
                  <a:gd name="T9" fmla="*/ 0 h 134"/>
                  <a:gd name="T10" fmla="*/ 120 w 120"/>
                  <a:gd name="T11" fmla="*/ 134 h 134"/>
                  <a:gd name="T12" fmla="*/ 94 w 120"/>
                  <a:gd name="T13" fmla="*/ 134 h 134"/>
                  <a:gd name="T14" fmla="*/ 29 w 120"/>
                  <a:gd name="T15" fmla="*/ 49 h 134"/>
                  <a:gd name="T16" fmla="*/ 29 w 120"/>
                  <a:gd name="T17" fmla="*/ 134 h 134"/>
                  <a:gd name="T18" fmla="*/ 0 w 120"/>
                  <a:gd name="T19" fmla="*/ 134 h 134"/>
                  <a:gd name="T20" fmla="*/ 0 w 120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134">
                    <a:moveTo>
                      <a:pt x="0" y="0"/>
                    </a:moveTo>
                    <a:lnTo>
                      <a:pt x="27" y="0"/>
                    </a:lnTo>
                    <a:lnTo>
                      <a:pt x="90" y="83"/>
                    </a:lnTo>
                    <a:lnTo>
                      <a:pt x="90" y="0"/>
                    </a:lnTo>
                    <a:lnTo>
                      <a:pt x="120" y="0"/>
                    </a:lnTo>
                    <a:lnTo>
                      <a:pt x="120" y="134"/>
                    </a:lnTo>
                    <a:lnTo>
                      <a:pt x="94" y="134"/>
                    </a:lnTo>
                    <a:lnTo>
                      <a:pt x="29" y="49"/>
                    </a:lnTo>
                    <a:lnTo>
                      <a:pt x="29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26">
                <a:extLst>
                  <a:ext uri="{FF2B5EF4-FFF2-40B4-BE49-F238E27FC236}">
                    <a16:creationId xmlns:a16="http://schemas.microsoft.com/office/drawing/2014/main" id="{87E4FA19-C17C-44BE-B644-10E021A6C3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30891" y="6372633"/>
                <a:ext cx="72124" cy="85527"/>
              </a:xfrm>
              <a:custGeom>
                <a:avLst/>
                <a:gdLst>
                  <a:gd name="T0" fmla="*/ 0 w 113"/>
                  <a:gd name="T1" fmla="*/ 0 h 134"/>
                  <a:gd name="T2" fmla="*/ 113 w 113"/>
                  <a:gd name="T3" fmla="*/ 0 h 134"/>
                  <a:gd name="T4" fmla="*/ 113 w 113"/>
                  <a:gd name="T5" fmla="*/ 27 h 134"/>
                  <a:gd name="T6" fmla="*/ 71 w 113"/>
                  <a:gd name="T7" fmla="*/ 27 h 134"/>
                  <a:gd name="T8" fmla="*/ 71 w 113"/>
                  <a:gd name="T9" fmla="*/ 134 h 134"/>
                  <a:gd name="T10" fmla="*/ 42 w 113"/>
                  <a:gd name="T11" fmla="*/ 134 h 134"/>
                  <a:gd name="T12" fmla="*/ 42 w 113"/>
                  <a:gd name="T13" fmla="*/ 27 h 134"/>
                  <a:gd name="T14" fmla="*/ 0 w 113"/>
                  <a:gd name="T15" fmla="*/ 27 h 134"/>
                  <a:gd name="T16" fmla="*/ 0 w 113"/>
                  <a:gd name="T1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34">
                    <a:moveTo>
                      <a:pt x="0" y="0"/>
                    </a:moveTo>
                    <a:lnTo>
                      <a:pt x="113" y="0"/>
                    </a:lnTo>
                    <a:lnTo>
                      <a:pt x="113" y="27"/>
                    </a:lnTo>
                    <a:lnTo>
                      <a:pt x="71" y="27"/>
                    </a:lnTo>
                    <a:lnTo>
                      <a:pt x="71" y="134"/>
                    </a:lnTo>
                    <a:lnTo>
                      <a:pt x="42" y="134"/>
                    </a:lnTo>
                    <a:lnTo>
                      <a:pt x="42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27">
                <a:extLst>
                  <a:ext uri="{FF2B5EF4-FFF2-40B4-BE49-F238E27FC236}">
                    <a16:creationId xmlns:a16="http://schemas.microsoft.com/office/drawing/2014/main" id="{A128AA0E-53C8-4CFE-81D2-DF3093A2B99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08121" y="6371356"/>
                <a:ext cx="91272" cy="88718"/>
              </a:xfrm>
              <a:custGeom>
                <a:avLst/>
                <a:gdLst>
                  <a:gd name="T0" fmla="*/ 71 w 143"/>
                  <a:gd name="T1" fmla="*/ 28 h 139"/>
                  <a:gd name="T2" fmla="*/ 59 w 143"/>
                  <a:gd name="T3" fmla="*/ 29 h 139"/>
                  <a:gd name="T4" fmla="*/ 47 w 143"/>
                  <a:gd name="T5" fmla="*/ 35 h 139"/>
                  <a:gd name="T6" fmla="*/ 38 w 143"/>
                  <a:gd name="T7" fmla="*/ 45 h 139"/>
                  <a:gd name="T8" fmla="*/ 33 w 143"/>
                  <a:gd name="T9" fmla="*/ 56 h 139"/>
                  <a:gd name="T10" fmla="*/ 31 w 143"/>
                  <a:gd name="T11" fmla="*/ 69 h 139"/>
                  <a:gd name="T12" fmla="*/ 31 w 143"/>
                  <a:gd name="T13" fmla="*/ 69 h 139"/>
                  <a:gd name="T14" fmla="*/ 33 w 143"/>
                  <a:gd name="T15" fmla="*/ 83 h 139"/>
                  <a:gd name="T16" fmla="*/ 39 w 143"/>
                  <a:gd name="T17" fmla="*/ 95 h 139"/>
                  <a:gd name="T18" fmla="*/ 48 w 143"/>
                  <a:gd name="T19" fmla="*/ 103 h 139"/>
                  <a:gd name="T20" fmla="*/ 59 w 143"/>
                  <a:gd name="T21" fmla="*/ 110 h 139"/>
                  <a:gd name="T22" fmla="*/ 72 w 143"/>
                  <a:gd name="T23" fmla="*/ 112 h 139"/>
                  <a:gd name="T24" fmla="*/ 86 w 143"/>
                  <a:gd name="T25" fmla="*/ 110 h 139"/>
                  <a:gd name="T26" fmla="*/ 97 w 143"/>
                  <a:gd name="T27" fmla="*/ 103 h 139"/>
                  <a:gd name="T28" fmla="*/ 105 w 143"/>
                  <a:gd name="T29" fmla="*/ 95 h 139"/>
                  <a:gd name="T30" fmla="*/ 110 w 143"/>
                  <a:gd name="T31" fmla="*/ 83 h 139"/>
                  <a:gd name="T32" fmla="*/ 112 w 143"/>
                  <a:gd name="T33" fmla="*/ 69 h 139"/>
                  <a:gd name="T34" fmla="*/ 112 w 143"/>
                  <a:gd name="T35" fmla="*/ 69 h 139"/>
                  <a:gd name="T36" fmla="*/ 110 w 143"/>
                  <a:gd name="T37" fmla="*/ 56 h 139"/>
                  <a:gd name="T38" fmla="*/ 105 w 143"/>
                  <a:gd name="T39" fmla="*/ 45 h 139"/>
                  <a:gd name="T40" fmla="*/ 97 w 143"/>
                  <a:gd name="T41" fmla="*/ 35 h 139"/>
                  <a:gd name="T42" fmla="*/ 84 w 143"/>
                  <a:gd name="T43" fmla="*/ 29 h 139"/>
                  <a:gd name="T44" fmla="*/ 71 w 143"/>
                  <a:gd name="T45" fmla="*/ 28 h 139"/>
                  <a:gd name="T46" fmla="*/ 72 w 143"/>
                  <a:gd name="T47" fmla="*/ 0 h 139"/>
                  <a:gd name="T48" fmla="*/ 92 w 143"/>
                  <a:gd name="T49" fmla="*/ 2 h 139"/>
                  <a:gd name="T50" fmla="*/ 109 w 143"/>
                  <a:gd name="T51" fmla="*/ 9 h 139"/>
                  <a:gd name="T52" fmla="*/ 123 w 143"/>
                  <a:gd name="T53" fmla="*/ 20 h 139"/>
                  <a:gd name="T54" fmla="*/ 134 w 143"/>
                  <a:gd name="T55" fmla="*/ 34 h 139"/>
                  <a:gd name="T56" fmla="*/ 140 w 143"/>
                  <a:gd name="T57" fmla="*/ 51 h 139"/>
                  <a:gd name="T58" fmla="*/ 143 w 143"/>
                  <a:gd name="T59" fmla="*/ 69 h 139"/>
                  <a:gd name="T60" fmla="*/ 143 w 143"/>
                  <a:gd name="T61" fmla="*/ 69 h 139"/>
                  <a:gd name="T62" fmla="*/ 140 w 143"/>
                  <a:gd name="T63" fmla="*/ 88 h 139"/>
                  <a:gd name="T64" fmla="*/ 134 w 143"/>
                  <a:gd name="T65" fmla="*/ 105 h 139"/>
                  <a:gd name="T66" fmla="*/ 123 w 143"/>
                  <a:gd name="T67" fmla="*/ 118 h 139"/>
                  <a:gd name="T68" fmla="*/ 109 w 143"/>
                  <a:gd name="T69" fmla="*/ 129 h 139"/>
                  <a:gd name="T70" fmla="*/ 92 w 143"/>
                  <a:gd name="T71" fmla="*/ 136 h 139"/>
                  <a:gd name="T72" fmla="*/ 71 w 143"/>
                  <a:gd name="T73" fmla="*/ 139 h 139"/>
                  <a:gd name="T74" fmla="*/ 51 w 143"/>
                  <a:gd name="T75" fmla="*/ 136 h 139"/>
                  <a:gd name="T76" fmla="*/ 34 w 143"/>
                  <a:gd name="T77" fmla="*/ 129 h 139"/>
                  <a:gd name="T78" fmla="*/ 21 w 143"/>
                  <a:gd name="T79" fmla="*/ 119 h 139"/>
                  <a:gd name="T80" fmla="*/ 10 w 143"/>
                  <a:gd name="T81" fmla="*/ 105 h 139"/>
                  <a:gd name="T82" fmla="*/ 3 w 143"/>
                  <a:gd name="T83" fmla="*/ 89 h 139"/>
                  <a:gd name="T84" fmla="*/ 0 w 143"/>
                  <a:gd name="T85" fmla="*/ 69 h 139"/>
                  <a:gd name="T86" fmla="*/ 0 w 143"/>
                  <a:gd name="T87" fmla="*/ 69 h 139"/>
                  <a:gd name="T88" fmla="*/ 3 w 143"/>
                  <a:gd name="T89" fmla="*/ 51 h 139"/>
                  <a:gd name="T90" fmla="*/ 10 w 143"/>
                  <a:gd name="T91" fmla="*/ 34 h 139"/>
                  <a:gd name="T92" fmla="*/ 21 w 143"/>
                  <a:gd name="T93" fmla="*/ 20 h 139"/>
                  <a:gd name="T94" fmla="*/ 34 w 143"/>
                  <a:gd name="T95" fmla="*/ 9 h 139"/>
                  <a:gd name="T96" fmla="*/ 53 w 143"/>
                  <a:gd name="T97" fmla="*/ 2 h 139"/>
                  <a:gd name="T98" fmla="*/ 72 w 143"/>
                  <a:gd name="T9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3" h="139">
                    <a:moveTo>
                      <a:pt x="71" y="28"/>
                    </a:moveTo>
                    <a:lnTo>
                      <a:pt x="59" y="29"/>
                    </a:lnTo>
                    <a:lnTo>
                      <a:pt x="47" y="35"/>
                    </a:lnTo>
                    <a:lnTo>
                      <a:pt x="38" y="45"/>
                    </a:lnTo>
                    <a:lnTo>
                      <a:pt x="33" y="56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3" y="83"/>
                    </a:lnTo>
                    <a:lnTo>
                      <a:pt x="39" y="95"/>
                    </a:lnTo>
                    <a:lnTo>
                      <a:pt x="48" y="103"/>
                    </a:lnTo>
                    <a:lnTo>
                      <a:pt x="59" y="110"/>
                    </a:lnTo>
                    <a:lnTo>
                      <a:pt x="72" y="112"/>
                    </a:lnTo>
                    <a:lnTo>
                      <a:pt x="86" y="110"/>
                    </a:lnTo>
                    <a:lnTo>
                      <a:pt x="97" y="103"/>
                    </a:lnTo>
                    <a:lnTo>
                      <a:pt x="105" y="95"/>
                    </a:lnTo>
                    <a:lnTo>
                      <a:pt x="110" y="83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110" y="56"/>
                    </a:lnTo>
                    <a:lnTo>
                      <a:pt x="105" y="45"/>
                    </a:lnTo>
                    <a:lnTo>
                      <a:pt x="97" y="35"/>
                    </a:lnTo>
                    <a:lnTo>
                      <a:pt x="84" y="29"/>
                    </a:lnTo>
                    <a:lnTo>
                      <a:pt x="71" y="28"/>
                    </a:lnTo>
                    <a:close/>
                    <a:moveTo>
                      <a:pt x="72" y="0"/>
                    </a:moveTo>
                    <a:lnTo>
                      <a:pt x="92" y="2"/>
                    </a:lnTo>
                    <a:lnTo>
                      <a:pt x="109" y="9"/>
                    </a:lnTo>
                    <a:lnTo>
                      <a:pt x="123" y="20"/>
                    </a:lnTo>
                    <a:lnTo>
                      <a:pt x="134" y="34"/>
                    </a:lnTo>
                    <a:lnTo>
                      <a:pt x="140" y="51"/>
                    </a:lnTo>
                    <a:lnTo>
                      <a:pt x="143" y="69"/>
                    </a:lnTo>
                    <a:lnTo>
                      <a:pt x="143" y="69"/>
                    </a:lnTo>
                    <a:lnTo>
                      <a:pt x="140" y="88"/>
                    </a:lnTo>
                    <a:lnTo>
                      <a:pt x="134" y="105"/>
                    </a:lnTo>
                    <a:lnTo>
                      <a:pt x="123" y="118"/>
                    </a:lnTo>
                    <a:lnTo>
                      <a:pt x="109" y="129"/>
                    </a:lnTo>
                    <a:lnTo>
                      <a:pt x="92" y="136"/>
                    </a:lnTo>
                    <a:lnTo>
                      <a:pt x="71" y="139"/>
                    </a:lnTo>
                    <a:lnTo>
                      <a:pt x="51" y="136"/>
                    </a:lnTo>
                    <a:lnTo>
                      <a:pt x="34" y="129"/>
                    </a:lnTo>
                    <a:lnTo>
                      <a:pt x="21" y="119"/>
                    </a:lnTo>
                    <a:lnTo>
                      <a:pt x="10" y="105"/>
                    </a:lnTo>
                    <a:lnTo>
                      <a:pt x="3" y="8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4" y="9"/>
                    </a:lnTo>
                    <a:lnTo>
                      <a:pt x="53" y="2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28">
                <a:extLst>
                  <a:ext uri="{FF2B5EF4-FFF2-40B4-BE49-F238E27FC236}">
                    <a16:creationId xmlns:a16="http://schemas.microsoft.com/office/drawing/2014/main" id="{30EEBF31-60C5-4EE5-AEDF-BDD03B336B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3434" y="6372633"/>
                <a:ext cx="75315" cy="87441"/>
              </a:xfrm>
              <a:custGeom>
                <a:avLst/>
                <a:gdLst>
                  <a:gd name="T0" fmla="*/ 0 w 118"/>
                  <a:gd name="T1" fmla="*/ 0 h 137"/>
                  <a:gd name="T2" fmla="*/ 30 w 118"/>
                  <a:gd name="T3" fmla="*/ 0 h 137"/>
                  <a:gd name="T4" fmla="*/ 30 w 118"/>
                  <a:gd name="T5" fmla="*/ 76 h 137"/>
                  <a:gd name="T6" fmla="*/ 32 w 118"/>
                  <a:gd name="T7" fmla="*/ 90 h 137"/>
                  <a:gd name="T8" fmla="*/ 38 w 118"/>
                  <a:gd name="T9" fmla="*/ 101 h 137"/>
                  <a:gd name="T10" fmla="*/ 47 w 118"/>
                  <a:gd name="T11" fmla="*/ 108 h 137"/>
                  <a:gd name="T12" fmla="*/ 58 w 118"/>
                  <a:gd name="T13" fmla="*/ 110 h 137"/>
                  <a:gd name="T14" fmla="*/ 71 w 118"/>
                  <a:gd name="T15" fmla="*/ 108 h 137"/>
                  <a:gd name="T16" fmla="*/ 80 w 118"/>
                  <a:gd name="T17" fmla="*/ 101 h 137"/>
                  <a:gd name="T18" fmla="*/ 86 w 118"/>
                  <a:gd name="T19" fmla="*/ 92 h 137"/>
                  <a:gd name="T20" fmla="*/ 88 w 118"/>
                  <a:gd name="T21" fmla="*/ 77 h 137"/>
                  <a:gd name="T22" fmla="*/ 88 w 118"/>
                  <a:gd name="T23" fmla="*/ 0 h 137"/>
                  <a:gd name="T24" fmla="*/ 118 w 118"/>
                  <a:gd name="T25" fmla="*/ 0 h 137"/>
                  <a:gd name="T26" fmla="*/ 118 w 118"/>
                  <a:gd name="T27" fmla="*/ 76 h 137"/>
                  <a:gd name="T28" fmla="*/ 116 w 118"/>
                  <a:gd name="T29" fmla="*/ 95 h 137"/>
                  <a:gd name="T30" fmla="*/ 111 w 118"/>
                  <a:gd name="T31" fmla="*/ 110 h 137"/>
                  <a:gd name="T32" fmla="*/ 101 w 118"/>
                  <a:gd name="T33" fmla="*/ 122 h 137"/>
                  <a:gd name="T34" fmla="*/ 90 w 118"/>
                  <a:gd name="T35" fmla="*/ 131 h 137"/>
                  <a:gd name="T36" fmla="*/ 75 w 118"/>
                  <a:gd name="T37" fmla="*/ 136 h 137"/>
                  <a:gd name="T38" fmla="*/ 58 w 118"/>
                  <a:gd name="T39" fmla="*/ 137 h 137"/>
                  <a:gd name="T40" fmla="*/ 41 w 118"/>
                  <a:gd name="T41" fmla="*/ 136 h 137"/>
                  <a:gd name="T42" fmla="*/ 28 w 118"/>
                  <a:gd name="T43" fmla="*/ 131 h 137"/>
                  <a:gd name="T44" fmla="*/ 16 w 118"/>
                  <a:gd name="T45" fmla="*/ 122 h 137"/>
                  <a:gd name="T46" fmla="*/ 7 w 118"/>
                  <a:gd name="T47" fmla="*/ 110 h 137"/>
                  <a:gd name="T48" fmla="*/ 2 w 118"/>
                  <a:gd name="T49" fmla="*/ 95 h 137"/>
                  <a:gd name="T50" fmla="*/ 0 w 118"/>
                  <a:gd name="T51" fmla="*/ 77 h 137"/>
                  <a:gd name="T52" fmla="*/ 0 w 118"/>
                  <a:gd name="T5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8" h="137">
                    <a:moveTo>
                      <a:pt x="0" y="0"/>
                    </a:moveTo>
                    <a:lnTo>
                      <a:pt x="30" y="0"/>
                    </a:lnTo>
                    <a:lnTo>
                      <a:pt x="30" y="76"/>
                    </a:lnTo>
                    <a:lnTo>
                      <a:pt x="32" y="90"/>
                    </a:lnTo>
                    <a:lnTo>
                      <a:pt x="38" y="101"/>
                    </a:lnTo>
                    <a:lnTo>
                      <a:pt x="47" y="108"/>
                    </a:lnTo>
                    <a:lnTo>
                      <a:pt x="58" y="110"/>
                    </a:lnTo>
                    <a:lnTo>
                      <a:pt x="71" y="108"/>
                    </a:lnTo>
                    <a:lnTo>
                      <a:pt x="80" y="101"/>
                    </a:lnTo>
                    <a:lnTo>
                      <a:pt x="86" y="92"/>
                    </a:lnTo>
                    <a:lnTo>
                      <a:pt x="88" y="77"/>
                    </a:lnTo>
                    <a:lnTo>
                      <a:pt x="88" y="0"/>
                    </a:lnTo>
                    <a:lnTo>
                      <a:pt x="118" y="0"/>
                    </a:lnTo>
                    <a:lnTo>
                      <a:pt x="118" y="76"/>
                    </a:lnTo>
                    <a:lnTo>
                      <a:pt x="116" y="95"/>
                    </a:lnTo>
                    <a:lnTo>
                      <a:pt x="111" y="110"/>
                    </a:lnTo>
                    <a:lnTo>
                      <a:pt x="101" y="122"/>
                    </a:lnTo>
                    <a:lnTo>
                      <a:pt x="90" y="131"/>
                    </a:lnTo>
                    <a:lnTo>
                      <a:pt x="75" y="136"/>
                    </a:lnTo>
                    <a:lnTo>
                      <a:pt x="58" y="137"/>
                    </a:lnTo>
                    <a:lnTo>
                      <a:pt x="41" y="136"/>
                    </a:lnTo>
                    <a:lnTo>
                      <a:pt x="28" y="131"/>
                    </a:lnTo>
                    <a:lnTo>
                      <a:pt x="16" y="122"/>
                    </a:lnTo>
                    <a:lnTo>
                      <a:pt x="7" y="110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29">
                <a:extLst>
                  <a:ext uri="{FF2B5EF4-FFF2-40B4-BE49-F238E27FC236}">
                    <a16:creationId xmlns:a16="http://schemas.microsoft.com/office/drawing/2014/main" id="{DE774819-948A-4727-AD71-F1D8E2126E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2791" y="6371356"/>
                <a:ext cx="78507" cy="88718"/>
              </a:xfrm>
              <a:custGeom>
                <a:avLst/>
                <a:gdLst>
                  <a:gd name="T0" fmla="*/ 70 w 123"/>
                  <a:gd name="T1" fmla="*/ 0 h 139"/>
                  <a:gd name="T2" fmla="*/ 87 w 123"/>
                  <a:gd name="T3" fmla="*/ 1 h 139"/>
                  <a:gd name="T4" fmla="*/ 101 w 123"/>
                  <a:gd name="T5" fmla="*/ 6 h 139"/>
                  <a:gd name="T6" fmla="*/ 114 w 123"/>
                  <a:gd name="T7" fmla="*/ 12 h 139"/>
                  <a:gd name="T8" fmla="*/ 123 w 123"/>
                  <a:gd name="T9" fmla="*/ 20 h 139"/>
                  <a:gd name="T10" fmla="*/ 104 w 123"/>
                  <a:gd name="T11" fmla="*/ 42 h 139"/>
                  <a:gd name="T12" fmla="*/ 94 w 123"/>
                  <a:gd name="T13" fmla="*/ 34 h 139"/>
                  <a:gd name="T14" fmla="*/ 82 w 123"/>
                  <a:gd name="T15" fmla="*/ 29 h 139"/>
                  <a:gd name="T16" fmla="*/ 70 w 123"/>
                  <a:gd name="T17" fmla="*/ 28 h 139"/>
                  <a:gd name="T18" fmla="*/ 54 w 123"/>
                  <a:gd name="T19" fmla="*/ 30 h 139"/>
                  <a:gd name="T20" fmla="*/ 42 w 123"/>
                  <a:gd name="T21" fmla="*/ 40 h 139"/>
                  <a:gd name="T22" fmla="*/ 34 w 123"/>
                  <a:gd name="T23" fmla="*/ 53 h 139"/>
                  <a:gd name="T24" fmla="*/ 31 w 123"/>
                  <a:gd name="T25" fmla="*/ 69 h 139"/>
                  <a:gd name="T26" fmla="*/ 31 w 123"/>
                  <a:gd name="T27" fmla="*/ 69 h 139"/>
                  <a:gd name="T28" fmla="*/ 33 w 123"/>
                  <a:gd name="T29" fmla="*/ 83 h 139"/>
                  <a:gd name="T30" fmla="*/ 38 w 123"/>
                  <a:gd name="T31" fmla="*/ 95 h 139"/>
                  <a:gd name="T32" fmla="*/ 47 w 123"/>
                  <a:gd name="T33" fmla="*/ 103 h 139"/>
                  <a:gd name="T34" fmla="*/ 57 w 123"/>
                  <a:gd name="T35" fmla="*/ 110 h 139"/>
                  <a:gd name="T36" fmla="*/ 70 w 123"/>
                  <a:gd name="T37" fmla="*/ 112 h 139"/>
                  <a:gd name="T38" fmla="*/ 83 w 123"/>
                  <a:gd name="T39" fmla="*/ 110 h 139"/>
                  <a:gd name="T40" fmla="*/ 95 w 123"/>
                  <a:gd name="T41" fmla="*/ 105 h 139"/>
                  <a:gd name="T42" fmla="*/ 105 w 123"/>
                  <a:gd name="T43" fmla="*/ 96 h 139"/>
                  <a:gd name="T44" fmla="*/ 123 w 123"/>
                  <a:gd name="T45" fmla="*/ 114 h 139"/>
                  <a:gd name="T46" fmla="*/ 114 w 123"/>
                  <a:gd name="T47" fmla="*/ 125 h 139"/>
                  <a:gd name="T48" fmla="*/ 101 w 123"/>
                  <a:gd name="T49" fmla="*/ 133 h 139"/>
                  <a:gd name="T50" fmla="*/ 87 w 123"/>
                  <a:gd name="T51" fmla="*/ 138 h 139"/>
                  <a:gd name="T52" fmla="*/ 68 w 123"/>
                  <a:gd name="T53" fmla="*/ 139 h 139"/>
                  <a:gd name="T54" fmla="*/ 50 w 123"/>
                  <a:gd name="T55" fmla="*/ 136 h 139"/>
                  <a:gd name="T56" fmla="*/ 33 w 123"/>
                  <a:gd name="T57" fmla="*/ 130 h 139"/>
                  <a:gd name="T58" fmla="*/ 20 w 123"/>
                  <a:gd name="T59" fmla="*/ 119 h 139"/>
                  <a:gd name="T60" fmla="*/ 9 w 123"/>
                  <a:gd name="T61" fmla="*/ 105 h 139"/>
                  <a:gd name="T62" fmla="*/ 3 w 123"/>
                  <a:gd name="T63" fmla="*/ 89 h 139"/>
                  <a:gd name="T64" fmla="*/ 0 w 123"/>
                  <a:gd name="T65" fmla="*/ 69 h 139"/>
                  <a:gd name="T66" fmla="*/ 0 w 123"/>
                  <a:gd name="T67" fmla="*/ 69 h 139"/>
                  <a:gd name="T68" fmla="*/ 3 w 123"/>
                  <a:gd name="T69" fmla="*/ 51 h 139"/>
                  <a:gd name="T70" fmla="*/ 9 w 123"/>
                  <a:gd name="T71" fmla="*/ 34 h 139"/>
                  <a:gd name="T72" fmla="*/ 20 w 123"/>
                  <a:gd name="T73" fmla="*/ 20 h 139"/>
                  <a:gd name="T74" fmla="*/ 33 w 123"/>
                  <a:gd name="T75" fmla="*/ 9 h 139"/>
                  <a:gd name="T76" fmla="*/ 50 w 123"/>
                  <a:gd name="T77" fmla="*/ 2 h 139"/>
                  <a:gd name="T78" fmla="*/ 70 w 123"/>
                  <a:gd name="T7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" h="139">
                    <a:moveTo>
                      <a:pt x="70" y="0"/>
                    </a:moveTo>
                    <a:lnTo>
                      <a:pt x="87" y="1"/>
                    </a:lnTo>
                    <a:lnTo>
                      <a:pt x="101" y="6"/>
                    </a:lnTo>
                    <a:lnTo>
                      <a:pt x="114" y="12"/>
                    </a:lnTo>
                    <a:lnTo>
                      <a:pt x="123" y="20"/>
                    </a:lnTo>
                    <a:lnTo>
                      <a:pt x="104" y="42"/>
                    </a:lnTo>
                    <a:lnTo>
                      <a:pt x="94" y="34"/>
                    </a:lnTo>
                    <a:lnTo>
                      <a:pt x="82" y="29"/>
                    </a:lnTo>
                    <a:lnTo>
                      <a:pt x="70" y="28"/>
                    </a:lnTo>
                    <a:lnTo>
                      <a:pt x="54" y="30"/>
                    </a:lnTo>
                    <a:lnTo>
                      <a:pt x="42" y="40"/>
                    </a:lnTo>
                    <a:lnTo>
                      <a:pt x="34" y="53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3" y="83"/>
                    </a:lnTo>
                    <a:lnTo>
                      <a:pt x="38" y="95"/>
                    </a:lnTo>
                    <a:lnTo>
                      <a:pt x="47" y="103"/>
                    </a:lnTo>
                    <a:lnTo>
                      <a:pt x="57" y="110"/>
                    </a:lnTo>
                    <a:lnTo>
                      <a:pt x="70" y="112"/>
                    </a:lnTo>
                    <a:lnTo>
                      <a:pt x="83" y="110"/>
                    </a:lnTo>
                    <a:lnTo>
                      <a:pt x="95" y="105"/>
                    </a:lnTo>
                    <a:lnTo>
                      <a:pt x="105" y="96"/>
                    </a:lnTo>
                    <a:lnTo>
                      <a:pt x="123" y="114"/>
                    </a:lnTo>
                    <a:lnTo>
                      <a:pt x="114" y="125"/>
                    </a:lnTo>
                    <a:lnTo>
                      <a:pt x="101" y="133"/>
                    </a:lnTo>
                    <a:lnTo>
                      <a:pt x="87" y="138"/>
                    </a:lnTo>
                    <a:lnTo>
                      <a:pt x="68" y="139"/>
                    </a:lnTo>
                    <a:lnTo>
                      <a:pt x="50" y="136"/>
                    </a:lnTo>
                    <a:lnTo>
                      <a:pt x="33" y="130"/>
                    </a:lnTo>
                    <a:lnTo>
                      <a:pt x="20" y="119"/>
                    </a:lnTo>
                    <a:lnTo>
                      <a:pt x="9" y="105"/>
                    </a:lnTo>
                    <a:lnTo>
                      <a:pt x="3" y="8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3" y="9"/>
                    </a:lnTo>
                    <a:lnTo>
                      <a:pt x="50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30">
                <a:extLst>
                  <a:ext uri="{FF2B5EF4-FFF2-40B4-BE49-F238E27FC236}">
                    <a16:creationId xmlns:a16="http://schemas.microsoft.com/office/drawing/2014/main" id="{345B2C97-FA31-4571-A069-610794E423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95340" y="6372633"/>
                <a:ext cx="73401" cy="85527"/>
              </a:xfrm>
              <a:custGeom>
                <a:avLst/>
                <a:gdLst>
                  <a:gd name="T0" fmla="*/ 0 w 115"/>
                  <a:gd name="T1" fmla="*/ 0 h 134"/>
                  <a:gd name="T2" fmla="*/ 31 w 115"/>
                  <a:gd name="T3" fmla="*/ 0 h 134"/>
                  <a:gd name="T4" fmla="*/ 31 w 115"/>
                  <a:gd name="T5" fmla="*/ 54 h 134"/>
                  <a:gd name="T6" fmla="*/ 85 w 115"/>
                  <a:gd name="T7" fmla="*/ 54 h 134"/>
                  <a:gd name="T8" fmla="*/ 85 w 115"/>
                  <a:gd name="T9" fmla="*/ 0 h 134"/>
                  <a:gd name="T10" fmla="*/ 115 w 115"/>
                  <a:gd name="T11" fmla="*/ 0 h 134"/>
                  <a:gd name="T12" fmla="*/ 115 w 115"/>
                  <a:gd name="T13" fmla="*/ 134 h 134"/>
                  <a:gd name="T14" fmla="*/ 85 w 115"/>
                  <a:gd name="T15" fmla="*/ 134 h 134"/>
                  <a:gd name="T16" fmla="*/ 85 w 115"/>
                  <a:gd name="T17" fmla="*/ 81 h 134"/>
                  <a:gd name="T18" fmla="*/ 31 w 115"/>
                  <a:gd name="T19" fmla="*/ 81 h 134"/>
                  <a:gd name="T20" fmla="*/ 31 w 115"/>
                  <a:gd name="T21" fmla="*/ 134 h 134"/>
                  <a:gd name="T22" fmla="*/ 0 w 115"/>
                  <a:gd name="T23" fmla="*/ 134 h 134"/>
                  <a:gd name="T24" fmla="*/ 0 w 115"/>
                  <a:gd name="T2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5" h="134">
                    <a:moveTo>
                      <a:pt x="0" y="0"/>
                    </a:moveTo>
                    <a:lnTo>
                      <a:pt x="31" y="0"/>
                    </a:lnTo>
                    <a:lnTo>
                      <a:pt x="31" y="54"/>
                    </a:lnTo>
                    <a:lnTo>
                      <a:pt x="85" y="54"/>
                    </a:lnTo>
                    <a:lnTo>
                      <a:pt x="85" y="0"/>
                    </a:lnTo>
                    <a:lnTo>
                      <a:pt x="115" y="0"/>
                    </a:lnTo>
                    <a:lnTo>
                      <a:pt x="115" y="134"/>
                    </a:lnTo>
                    <a:lnTo>
                      <a:pt x="85" y="134"/>
                    </a:lnTo>
                    <a:lnTo>
                      <a:pt x="85" y="81"/>
                    </a:lnTo>
                    <a:lnTo>
                      <a:pt x="31" y="81"/>
                    </a:lnTo>
                    <a:lnTo>
                      <a:pt x="31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Rectangle 31">
                <a:extLst>
                  <a:ext uri="{FF2B5EF4-FFF2-40B4-BE49-F238E27FC236}">
                    <a16:creationId xmlns:a16="http://schemas.microsoft.com/office/drawing/2014/main" id="{93BE0380-3196-4770-B335-304E0930FB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085335" y="6439011"/>
                <a:ext cx="19148" cy="1914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65BF04E-F148-430B-9FA0-29E16733FEDD}"/>
                </a:ext>
              </a:extLst>
            </p:cNvPr>
            <p:cNvGrpSpPr/>
            <p:nvPr/>
          </p:nvGrpSpPr>
          <p:grpSpPr>
            <a:xfrm flipV="1">
              <a:off x="1558827" y="3754461"/>
              <a:ext cx="1557400" cy="1258715"/>
              <a:chOff x="608012" y="1781173"/>
              <a:chExt cx="2438400" cy="2105027"/>
            </a:xfrm>
          </p:grpSpPr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3D36EA38-AFE2-4F8C-A63B-42C35A65A4D9}"/>
                  </a:ext>
                </a:extLst>
              </p:cNvPr>
              <p:cNvSpPr/>
              <p:nvPr/>
            </p:nvSpPr>
            <p:spPr>
              <a:xfrm>
                <a:off x="1674812" y="2514600"/>
                <a:ext cx="1371600" cy="1371600"/>
              </a:xfrm>
              <a:prstGeom prst="arc">
                <a:avLst>
                  <a:gd name="adj1" fmla="val 10812873"/>
                  <a:gd name="adj2" fmla="val 16131434"/>
                </a:avLst>
              </a:prstGeom>
              <a:ln w="76200" cap="rnd">
                <a:solidFill>
                  <a:srgbClr val="6988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625275"/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Freeform 19">
                <a:extLst>
                  <a:ext uri="{FF2B5EF4-FFF2-40B4-BE49-F238E27FC236}">
                    <a16:creationId xmlns:a16="http://schemas.microsoft.com/office/drawing/2014/main" id="{DC85B5EB-9E29-4C3F-B743-CAA58F30F891}"/>
                  </a:ext>
                </a:extLst>
              </p:cNvPr>
              <p:cNvSpPr/>
              <p:nvPr/>
            </p:nvSpPr>
            <p:spPr>
              <a:xfrm>
                <a:off x="608012" y="3198812"/>
                <a:ext cx="1063626" cy="77788"/>
              </a:xfrm>
              <a:custGeom>
                <a:avLst/>
                <a:gdLst>
                  <a:gd name="connsiteX0" fmla="*/ 1403350 w 1403350"/>
                  <a:gd name="connsiteY0" fmla="*/ 0 h 0"/>
                  <a:gd name="connsiteX1" fmla="*/ 0 w 140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3350">
                    <a:moveTo>
                      <a:pt x="1403350" y="0"/>
                    </a:moveTo>
                    <a:lnTo>
                      <a:pt x="0" y="0"/>
                    </a:lnTo>
                  </a:path>
                </a:pathLst>
              </a:custGeom>
              <a:ln w="76200" cap="rnd">
                <a:solidFill>
                  <a:srgbClr val="6988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625275"/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20">
                <a:extLst>
                  <a:ext uri="{FF2B5EF4-FFF2-40B4-BE49-F238E27FC236}">
                    <a16:creationId xmlns:a16="http://schemas.microsoft.com/office/drawing/2014/main" id="{4C3B3B28-A3FC-42A0-801F-C8BDCEBC96BE}"/>
                  </a:ext>
                </a:extLst>
              </p:cNvPr>
              <p:cNvSpPr/>
              <p:nvPr/>
            </p:nvSpPr>
            <p:spPr>
              <a:xfrm rot="5400000">
                <a:off x="1964850" y="2124073"/>
                <a:ext cx="731520" cy="45719"/>
              </a:xfrm>
              <a:custGeom>
                <a:avLst/>
                <a:gdLst>
                  <a:gd name="connsiteX0" fmla="*/ 1403350 w 1403350"/>
                  <a:gd name="connsiteY0" fmla="*/ 0 h 0"/>
                  <a:gd name="connsiteX1" fmla="*/ 0 w 140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3350">
                    <a:moveTo>
                      <a:pt x="1403350" y="0"/>
                    </a:moveTo>
                    <a:lnTo>
                      <a:pt x="0" y="0"/>
                    </a:lnTo>
                  </a:path>
                </a:pathLst>
              </a:custGeom>
              <a:ln w="76200" cap="rnd">
                <a:solidFill>
                  <a:srgbClr val="6988C0"/>
                </a:solidFill>
                <a:headEnd type="none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625275"/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6F0A5A1-394D-4453-A119-D8D776B7C590}"/>
                </a:ext>
              </a:extLst>
            </p:cNvPr>
            <p:cNvGrpSpPr/>
            <p:nvPr/>
          </p:nvGrpSpPr>
          <p:grpSpPr>
            <a:xfrm>
              <a:off x="15052" y="3279704"/>
              <a:ext cx="1557400" cy="1258715"/>
              <a:chOff x="608012" y="1781173"/>
              <a:chExt cx="2438400" cy="2105027"/>
            </a:xfrm>
            <a:solidFill>
              <a:srgbClr val="6988C0"/>
            </a:solidFill>
          </p:grpSpPr>
          <p:sp>
            <p:nvSpPr>
              <p:cNvPr id="117" name="Arc 116">
                <a:extLst>
                  <a:ext uri="{FF2B5EF4-FFF2-40B4-BE49-F238E27FC236}">
                    <a16:creationId xmlns:a16="http://schemas.microsoft.com/office/drawing/2014/main" id="{F1A72E66-9C94-4132-B528-CADC86A86C9D}"/>
                  </a:ext>
                </a:extLst>
              </p:cNvPr>
              <p:cNvSpPr/>
              <p:nvPr/>
            </p:nvSpPr>
            <p:spPr>
              <a:xfrm>
                <a:off x="1674812" y="2514600"/>
                <a:ext cx="1371600" cy="1371600"/>
              </a:xfrm>
              <a:prstGeom prst="arc">
                <a:avLst>
                  <a:gd name="adj1" fmla="val 10812873"/>
                  <a:gd name="adj2" fmla="val 16131434"/>
                </a:avLst>
              </a:prstGeom>
              <a:grpFill/>
              <a:ln w="76200" cap="rnd">
                <a:solidFill>
                  <a:srgbClr val="6988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625275"/>
                <a:endParaRPr lang="en-US" sz="3200" dirty="0">
                  <a:solidFill>
                    <a:srgbClr val="6988C0"/>
                  </a:solidFill>
                  <a:latin typeface="Calibri"/>
                </a:endParaRPr>
              </a:p>
            </p:txBody>
          </p:sp>
          <p:sp>
            <p:nvSpPr>
              <p:cNvPr id="118" name="Freeform 14">
                <a:extLst>
                  <a:ext uri="{FF2B5EF4-FFF2-40B4-BE49-F238E27FC236}">
                    <a16:creationId xmlns:a16="http://schemas.microsoft.com/office/drawing/2014/main" id="{A179773D-9525-44BF-9507-C8FF504AFF8C}"/>
                  </a:ext>
                </a:extLst>
              </p:cNvPr>
              <p:cNvSpPr/>
              <p:nvPr/>
            </p:nvSpPr>
            <p:spPr>
              <a:xfrm>
                <a:off x="608012" y="3198812"/>
                <a:ext cx="1063626" cy="77788"/>
              </a:xfrm>
              <a:custGeom>
                <a:avLst/>
                <a:gdLst>
                  <a:gd name="connsiteX0" fmla="*/ 1403350 w 1403350"/>
                  <a:gd name="connsiteY0" fmla="*/ 0 h 0"/>
                  <a:gd name="connsiteX1" fmla="*/ 0 w 140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3350">
                    <a:moveTo>
                      <a:pt x="1403350" y="0"/>
                    </a:moveTo>
                    <a:lnTo>
                      <a:pt x="0" y="0"/>
                    </a:lnTo>
                  </a:path>
                </a:pathLst>
              </a:custGeom>
              <a:grpFill/>
              <a:ln w="76200" cap="rnd">
                <a:solidFill>
                  <a:srgbClr val="6988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625275"/>
                <a:endParaRPr lang="en-US" sz="3200" dirty="0">
                  <a:solidFill>
                    <a:srgbClr val="6988C0"/>
                  </a:solidFill>
                  <a:latin typeface="Calibri"/>
                </a:endParaRPr>
              </a:p>
            </p:txBody>
          </p:sp>
          <p:sp>
            <p:nvSpPr>
              <p:cNvPr id="119" name="Freeform 15">
                <a:extLst>
                  <a:ext uri="{FF2B5EF4-FFF2-40B4-BE49-F238E27FC236}">
                    <a16:creationId xmlns:a16="http://schemas.microsoft.com/office/drawing/2014/main" id="{43695260-4E81-4AF6-97DA-12472DEE1630}"/>
                  </a:ext>
                </a:extLst>
              </p:cNvPr>
              <p:cNvSpPr/>
              <p:nvPr/>
            </p:nvSpPr>
            <p:spPr>
              <a:xfrm rot="5400000">
                <a:off x="1964850" y="2124073"/>
                <a:ext cx="731520" cy="45719"/>
              </a:xfrm>
              <a:custGeom>
                <a:avLst/>
                <a:gdLst>
                  <a:gd name="connsiteX0" fmla="*/ 1403350 w 1403350"/>
                  <a:gd name="connsiteY0" fmla="*/ 0 h 0"/>
                  <a:gd name="connsiteX1" fmla="*/ 0 w 140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3350">
                    <a:moveTo>
                      <a:pt x="1403350" y="0"/>
                    </a:moveTo>
                    <a:lnTo>
                      <a:pt x="0" y="0"/>
                    </a:lnTo>
                  </a:path>
                </a:pathLst>
              </a:custGeom>
              <a:grpFill/>
              <a:ln w="76200" cap="rnd">
                <a:solidFill>
                  <a:srgbClr val="6988C0"/>
                </a:solidFill>
                <a:headEnd type="none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625275"/>
                <a:endParaRPr lang="en-US" sz="3200" dirty="0">
                  <a:solidFill>
                    <a:srgbClr val="6988C0"/>
                  </a:solidFill>
                  <a:latin typeface="Calibri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E51B416-F93D-4929-81A7-83832F8FA44D}"/>
                </a:ext>
              </a:extLst>
            </p:cNvPr>
            <p:cNvGrpSpPr/>
            <p:nvPr/>
          </p:nvGrpSpPr>
          <p:grpSpPr>
            <a:xfrm>
              <a:off x="3109604" y="3279704"/>
              <a:ext cx="1557400" cy="1258715"/>
              <a:chOff x="608012" y="1781173"/>
              <a:chExt cx="2438400" cy="2105027"/>
            </a:xfrm>
          </p:grpSpPr>
          <p:sp>
            <p:nvSpPr>
              <p:cNvPr id="114" name="Arc 113">
                <a:extLst>
                  <a:ext uri="{FF2B5EF4-FFF2-40B4-BE49-F238E27FC236}">
                    <a16:creationId xmlns:a16="http://schemas.microsoft.com/office/drawing/2014/main" id="{9709FBBC-20CA-43FC-AC5F-113CD2ACB2D8}"/>
                  </a:ext>
                </a:extLst>
              </p:cNvPr>
              <p:cNvSpPr/>
              <p:nvPr/>
            </p:nvSpPr>
            <p:spPr>
              <a:xfrm>
                <a:off x="1674812" y="2514600"/>
                <a:ext cx="1371600" cy="1371600"/>
              </a:xfrm>
              <a:prstGeom prst="arc">
                <a:avLst>
                  <a:gd name="adj1" fmla="val 10812873"/>
                  <a:gd name="adj2" fmla="val 16131434"/>
                </a:avLst>
              </a:prstGeom>
              <a:ln w="76200" cap="rnd">
                <a:solidFill>
                  <a:srgbClr val="6988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625275"/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 29">
                <a:extLst>
                  <a:ext uri="{FF2B5EF4-FFF2-40B4-BE49-F238E27FC236}">
                    <a16:creationId xmlns:a16="http://schemas.microsoft.com/office/drawing/2014/main" id="{291A65EA-D941-4CB4-B1DA-890CDFF85B4F}"/>
                  </a:ext>
                </a:extLst>
              </p:cNvPr>
              <p:cNvSpPr/>
              <p:nvPr/>
            </p:nvSpPr>
            <p:spPr>
              <a:xfrm>
                <a:off x="608012" y="3198812"/>
                <a:ext cx="1063626" cy="77788"/>
              </a:xfrm>
              <a:custGeom>
                <a:avLst/>
                <a:gdLst>
                  <a:gd name="connsiteX0" fmla="*/ 1403350 w 1403350"/>
                  <a:gd name="connsiteY0" fmla="*/ 0 h 0"/>
                  <a:gd name="connsiteX1" fmla="*/ 0 w 140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3350">
                    <a:moveTo>
                      <a:pt x="1403350" y="0"/>
                    </a:moveTo>
                    <a:lnTo>
                      <a:pt x="0" y="0"/>
                    </a:lnTo>
                  </a:path>
                </a:pathLst>
              </a:custGeom>
              <a:ln w="76200" cap="rnd">
                <a:solidFill>
                  <a:srgbClr val="6988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625275"/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Freeform 30">
                <a:extLst>
                  <a:ext uri="{FF2B5EF4-FFF2-40B4-BE49-F238E27FC236}">
                    <a16:creationId xmlns:a16="http://schemas.microsoft.com/office/drawing/2014/main" id="{1839D85D-9459-4C93-B631-B8361837A00C}"/>
                  </a:ext>
                </a:extLst>
              </p:cNvPr>
              <p:cNvSpPr/>
              <p:nvPr/>
            </p:nvSpPr>
            <p:spPr>
              <a:xfrm rot="5400000">
                <a:off x="1964850" y="2124073"/>
                <a:ext cx="731520" cy="45719"/>
              </a:xfrm>
              <a:custGeom>
                <a:avLst/>
                <a:gdLst>
                  <a:gd name="connsiteX0" fmla="*/ 1403350 w 1403350"/>
                  <a:gd name="connsiteY0" fmla="*/ 0 h 0"/>
                  <a:gd name="connsiteX1" fmla="*/ 0 w 140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3350">
                    <a:moveTo>
                      <a:pt x="1403350" y="0"/>
                    </a:moveTo>
                    <a:lnTo>
                      <a:pt x="0" y="0"/>
                    </a:lnTo>
                  </a:path>
                </a:pathLst>
              </a:custGeom>
              <a:ln w="76200" cap="rnd">
                <a:solidFill>
                  <a:srgbClr val="6988C0"/>
                </a:solidFill>
                <a:headEnd type="none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625275"/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44093E1-E689-46D2-889B-0EBC9282E036}"/>
                </a:ext>
              </a:extLst>
            </p:cNvPr>
            <p:cNvGrpSpPr/>
            <p:nvPr/>
          </p:nvGrpSpPr>
          <p:grpSpPr>
            <a:xfrm>
              <a:off x="2233788" y="3696506"/>
              <a:ext cx="932491" cy="884623"/>
              <a:chOff x="9726611" y="2667000"/>
              <a:chExt cx="1066800" cy="1066800"/>
            </a:xfrm>
            <a:solidFill>
              <a:schemeClr val="bg1"/>
            </a:solidFill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DB57A2E-4C60-4C51-B068-66CEB643E108}"/>
                  </a:ext>
                </a:extLst>
              </p:cNvPr>
              <p:cNvSpPr/>
              <p:nvPr/>
            </p:nvSpPr>
            <p:spPr>
              <a:xfrm>
                <a:off x="9726611" y="26670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625275"/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BC8F623D-7FC8-4D0F-9152-73099B0008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28212" y="2768601"/>
                <a:ext cx="863598" cy="86359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625275"/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FC7B026-824D-4926-A2E9-1145D5F5B4CB}"/>
                </a:ext>
              </a:extLst>
            </p:cNvPr>
            <p:cNvGrpSpPr/>
            <p:nvPr/>
          </p:nvGrpSpPr>
          <p:grpSpPr>
            <a:xfrm>
              <a:off x="3788939" y="3713314"/>
              <a:ext cx="932491" cy="884623"/>
              <a:chOff x="9726611" y="2667000"/>
              <a:chExt cx="1066800" cy="1066800"/>
            </a:xfrm>
            <a:solidFill>
              <a:schemeClr val="bg1"/>
            </a:solidFill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C3B12E4-88E9-40EC-8598-7FF1A0A023DA}"/>
                  </a:ext>
                </a:extLst>
              </p:cNvPr>
              <p:cNvSpPr/>
              <p:nvPr/>
            </p:nvSpPr>
            <p:spPr>
              <a:xfrm>
                <a:off x="9726611" y="26670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625275"/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33F801B-CD1B-404A-AF6A-BC90A75B32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28212" y="2768601"/>
                <a:ext cx="863598" cy="86359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625275"/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CFF2236-D591-445A-A93B-AB797135DBB3}"/>
                </a:ext>
              </a:extLst>
            </p:cNvPr>
            <p:cNvGrpSpPr/>
            <p:nvPr/>
          </p:nvGrpSpPr>
          <p:grpSpPr>
            <a:xfrm>
              <a:off x="690255" y="3713314"/>
              <a:ext cx="932491" cy="884623"/>
              <a:chOff x="9726611" y="2667000"/>
              <a:chExt cx="1066800" cy="1066800"/>
            </a:xfrm>
            <a:solidFill>
              <a:schemeClr val="bg1"/>
            </a:solidFill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234D0659-85DE-4918-8EF6-1EFD6821CD06}"/>
                  </a:ext>
                </a:extLst>
              </p:cNvPr>
              <p:cNvSpPr/>
              <p:nvPr/>
            </p:nvSpPr>
            <p:spPr>
              <a:xfrm>
                <a:off x="9726611" y="26670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625275"/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4904ABC-34DC-4202-ADFC-B345AFB176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28212" y="2768601"/>
                <a:ext cx="863598" cy="86359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625275"/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0EC9BC0-CB88-4299-9EEA-A9421644F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75367" y="4099573"/>
              <a:ext cx="1082711" cy="1082711"/>
            </a:xfrm>
            <a:prstGeom prst="rect">
              <a:avLst/>
            </a:prstGeom>
          </p:spPr>
        </p:pic>
        <p:pic>
          <p:nvPicPr>
            <p:cNvPr id="99" name="Graphic 86">
              <a:extLst>
                <a:ext uri="{FF2B5EF4-FFF2-40B4-BE49-F238E27FC236}">
                  <a16:creationId xmlns:a16="http://schemas.microsoft.com/office/drawing/2014/main" id="{D2B42B1A-C594-437D-985C-7D2AF35F6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7711" y="3666741"/>
              <a:ext cx="1014327" cy="1014327"/>
            </a:xfrm>
            <a:prstGeom prst="rect">
              <a:avLst/>
            </a:prstGeom>
          </p:spPr>
        </p:pic>
        <p:pic>
          <p:nvPicPr>
            <p:cNvPr id="100" name="Graphic 73">
              <a:extLst>
                <a:ext uri="{FF2B5EF4-FFF2-40B4-BE49-F238E27FC236}">
                  <a16:creationId xmlns:a16="http://schemas.microsoft.com/office/drawing/2014/main" id="{258695CE-61BB-4F01-9EE0-598A5FEFC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6712" y="3560103"/>
              <a:ext cx="1094360" cy="1094360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A4B9F039-2F72-438F-A383-10AF48CD8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4619" y="3659149"/>
              <a:ext cx="1120740" cy="112074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748D56A-D758-47D1-A723-A83E29835B62}"/>
                </a:ext>
              </a:extLst>
            </p:cNvPr>
            <p:cNvSpPr txBox="1"/>
            <p:nvPr/>
          </p:nvSpPr>
          <p:spPr>
            <a:xfrm>
              <a:off x="287355" y="2600521"/>
              <a:ext cx="1730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327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 SPECIAL ADVISORY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47D253C-0FA4-498F-89A8-FF9C2A11975B}"/>
                </a:ext>
              </a:extLst>
            </p:cNvPr>
            <p:cNvSpPr txBox="1"/>
            <p:nvPr/>
          </p:nvSpPr>
          <p:spPr>
            <a:xfrm>
              <a:off x="1583499" y="5282625"/>
              <a:ext cx="2208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327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 USERS IN IMPACT AREA IDENTIFIED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B5DB9F1-2268-4008-B3DD-74D883AE3FDE}"/>
                </a:ext>
              </a:extLst>
            </p:cNvPr>
            <p:cNvSpPr txBox="1"/>
            <p:nvPr/>
          </p:nvSpPr>
          <p:spPr>
            <a:xfrm>
              <a:off x="3357482" y="2600521"/>
              <a:ext cx="1730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327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IMPACTED USERS AUTO CHECKED IN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796F566-3339-476E-AFC9-66CDB5E59737}"/>
                </a:ext>
              </a:extLst>
            </p:cNvPr>
            <p:cNvSpPr txBox="1"/>
            <p:nvPr/>
          </p:nvSpPr>
          <p:spPr>
            <a:xfrm>
              <a:off x="5039883" y="5733257"/>
              <a:ext cx="1800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327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MANAGER VIEWS IMPACTED USERS IN TRACKER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A5C4055-FF22-446C-825F-C7F2DAC5636B}"/>
                </a:ext>
              </a:extLst>
            </p:cNvPr>
            <p:cNvSpPr txBox="1"/>
            <p:nvPr/>
          </p:nvSpPr>
          <p:spPr>
            <a:xfrm>
              <a:off x="5087888" y="1700809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2327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EMPLOYEES </a:t>
              </a:r>
              <a:r>
                <a:rPr lang="en-US" sz="1200" b="1" dirty="0">
                  <a:solidFill>
                    <a:srgbClr val="2327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CONTACTED AUTOMATICALLY VIA 2 WAY COMMS</a:t>
              </a:r>
            </a:p>
          </p:txBody>
        </p:sp>
        <p:pic>
          <p:nvPicPr>
            <p:cNvPr id="107" name="Graphic 86">
              <a:extLst>
                <a:ext uri="{FF2B5EF4-FFF2-40B4-BE49-F238E27FC236}">
                  <a16:creationId xmlns:a16="http://schemas.microsoft.com/office/drawing/2014/main" id="{D1B31DCF-93B9-4D17-A774-4793DA118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06034" y="3051080"/>
              <a:ext cx="1157053" cy="115705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401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281476" y="-361156"/>
            <a:ext cx="864911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300"/>
              </a:lnSpc>
              <a:defRPr/>
            </a:pPr>
            <a:endParaRPr lang="en-GB" altLang="en-US" sz="3200" b="1" dirty="0">
              <a:solidFill>
                <a:srgbClr val="232762"/>
              </a:solidFill>
              <a:latin typeface="Arial"/>
            </a:endParaRPr>
          </a:p>
          <a:p>
            <a:pPr>
              <a:lnSpc>
                <a:spcPts val="3300"/>
              </a:lnSpc>
              <a:defRPr/>
            </a:pPr>
            <a:endParaRPr lang="en-GB" altLang="en-US" sz="2800" b="1" dirty="0">
              <a:solidFill>
                <a:srgbClr val="232762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779389-F7FB-450A-B84C-B4A747675F13}"/>
              </a:ext>
            </a:extLst>
          </p:cNvPr>
          <p:cNvSpPr/>
          <p:nvPr/>
        </p:nvSpPr>
        <p:spPr>
          <a:xfrm>
            <a:off x="9910873" y="190890"/>
            <a:ext cx="2091715" cy="11296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en-GB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26327496-1FB4-467D-A378-7C7FB8AD4D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43380" y="199060"/>
            <a:ext cx="1870453" cy="906131"/>
            <a:chOff x="1293" y="1395"/>
            <a:chExt cx="3173" cy="1536"/>
          </a:xfrm>
          <a:solidFill>
            <a:schemeClr val="tx2"/>
          </a:solidFill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33800A72-2D11-4A6B-A6CB-A5639989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4D01069-F894-46AB-8413-84D8733D8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4C37A58-C087-435E-A23D-716716336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44F9BEE-5A82-4196-9F36-4E403666D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DA8206-32DB-4EB2-AACF-947758A07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759D37E-1A8E-4C07-8253-88C7102EC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DECAFCA-75E4-4662-A2D2-8B0FFF52C7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861A4D1-2C7E-42EB-88E9-94E8A6CB9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F77032A5-A382-44C7-A951-FD26A97AB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17F2850-3E4A-41FB-8B45-4C647A6D7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8A81A41-019F-4B37-BC06-DDB0FC13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9AF67F8-D5A7-467F-8DE5-5267CDFA5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64D3936-D64B-46A8-90A0-B89213A0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332E5F6-D42B-4FA7-AE99-B8456F64F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4796715-0B2D-40C1-9127-88431E25C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34F2E908-AB60-4658-9FAE-35B683B87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9A659E6-E783-4AF1-8FE3-355CFF171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adFill>
              <a:gsLst>
                <a:gs pos="0">
                  <a:srgbClr val="2E50A1"/>
                </a:gs>
                <a:gs pos="100000">
                  <a:srgbClr val="212B6C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6F566D8-515F-487D-BE9D-30E417F6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adFill>
              <a:gsLst>
                <a:gs pos="11000">
                  <a:srgbClr val="25367C"/>
                </a:gs>
                <a:gs pos="97000">
                  <a:srgbClr val="2E51A3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C1DEEFD9-DCDA-4FA7-9183-616EC98A5864}"/>
              </a:ext>
            </a:extLst>
          </p:cNvPr>
          <p:cNvSpPr txBox="1">
            <a:spLocks/>
          </p:cNvSpPr>
          <p:nvPr/>
        </p:nvSpPr>
        <p:spPr>
          <a:xfrm>
            <a:off x="980248" y="699318"/>
            <a:ext cx="6896036" cy="85601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700" dirty="0">
                <a:solidFill>
                  <a:srgbClr val="212A6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Handy resource</a:t>
            </a:r>
          </a:p>
          <a:p>
            <a:pPr>
              <a:defRPr/>
            </a:pPr>
            <a:r>
              <a:rPr lang="en-US" altLang="en-US" sz="2000" b="0" dirty="0">
                <a:solidFill>
                  <a:srgbClr val="6988C0"/>
                </a:solidFill>
                <a:latin typeface="Arial"/>
              </a:rPr>
              <a:t>Bookmark this troubleshooting page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97A4B6-004E-4811-8AC1-C35EBF072A7E}"/>
              </a:ext>
            </a:extLst>
          </p:cNvPr>
          <p:cNvGrpSpPr/>
          <p:nvPr/>
        </p:nvGrpSpPr>
        <p:grpSpPr>
          <a:xfrm>
            <a:off x="-4190" y="783902"/>
            <a:ext cx="885119" cy="597335"/>
            <a:chOff x="-4191" y="1067829"/>
            <a:chExt cx="885119" cy="59733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378A35-DAD4-4011-BE73-9916411CAB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191" y="1374794"/>
              <a:ext cx="401762" cy="6441"/>
            </a:xfrm>
            <a:prstGeom prst="line">
              <a:avLst/>
            </a:prstGeom>
            <a:ln w="28575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C1EBDF3-EE66-4FDF-B0CA-D1E6E2E61242}"/>
                </a:ext>
              </a:extLst>
            </p:cNvPr>
            <p:cNvGrpSpPr/>
            <p:nvPr/>
          </p:nvGrpSpPr>
          <p:grpSpPr>
            <a:xfrm>
              <a:off x="283594" y="1067829"/>
              <a:ext cx="597334" cy="597334"/>
              <a:chOff x="6669515" y="342453"/>
              <a:chExt cx="679103" cy="67910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FCE0B04-235B-4D91-9299-621D26FFCE01}"/>
                  </a:ext>
                </a:extLst>
              </p:cNvPr>
              <p:cNvSpPr/>
              <p:nvPr/>
            </p:nvSpPr>
            <p:spPr>
              <a:xfrm>
                <a:off x="6669515" y="342453"/>
                <a:ext cx="679103" cy="679103"/>
              </a:xfrm>
              <a:prstGeom prst="ellipse">
                <a:avLst/>
              </a:prstGeom>
              <a:solidFill>
                <a:srgbClr val="6988C0">
                  <a:alpha val="7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142E831-4660-4FE6-AA7D-6C234D841041}"/>
                  </a:ext>
                </a:extLst>
              </p:cNvPr>
              <p:cNvSpPr/>
              <p:nvPr/>
            </p:nvSpPr>
            <p:spPr>
              <a:xfrm>
                <a:off x="6777370" y="443306"/>
                <a:ext cx="463392" cy="463392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23E7E31A-5B3D-45BC-B6C8-615145E1AC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639" y="1901759"/>
            <a:ext cx="4830037" cy="3985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989DC809-C076-4F72-8BA9-4EFE4A6E52B8}"/>
              </a:ext>
            </a:extLst>
          </p:cNvPr>
          <p:cNvSpPr/>
          <p:nvPr/>
        </p:nvSpPr>
        <p:spPr>
          <a:xfrm>
            <a:off x="3490432" y="6158682"/>
            <a:ext cx="4945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cap="all" dirty="0">
                <a:solidFill>
                  <a:srgbClr val="EF8113"/>
                </a:solidFill>
              </a:rPr>
              <a:t>https://clientsupport.internationalsos.com/s/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3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1453D9-7F3F-47C5-8101-6062EDC0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2A2CC47-97A9-4D28-A69F-DA8434A49DA3}"/>
              </a:ext>
            </a:extLst>
          </p:cNvPr>
          <p:cNvGrpSpPr/>
          <p:nvPr/>
        </p:nvGrpSpPr>
        <p:grpSpPr>
          <a:xfrm>
            <a:off x="594125" y="6432401"/>
            <a:ext cx="3226017" cy="127419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410F339-6E00-4EA5-9C37-AB8F13EE9E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E5621F0-D9D5-49A4-AE35-E09D90366D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72A8062-0CAE-43AE-B8A9-423A261B36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F591F1F-A552-4118-A459-42FAF45780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1B86921-BA6E-4B61-91D0-508FD08F88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14023B92-FD43-4CF9-9495-F7B53B700F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DDFEDD1F-8071-4C41-801D-B327998E8C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C5DBD15E-CD00-4CD5-9712-354D8CF570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EFBC287F-22AA-442C-B05C-3F4B3B7001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1C21CB8-AC0D-4536-AA8B-C06A827053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7133D846-5588-491C-B76D-C099353D47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BBE67AE8-0E82-437E-874E-AE255B5AB4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018252C-E1A8-434E-A768-553856E773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23B16939-5764-499A-AE97-22918381F3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BD041884-47D1-48C3-8FFC-5B876EF4B7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D41CD507-FD0F-438D-AFEC-50EA6347D1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D9307A74-3CF5-41B1-8E9A-3BFACCBFD8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BF9120F-36B8-4AC7-8969-639F875C0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2D82559C-3B6F-400D-A9B5-9A351A3C82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E6E1C1A8-1F2B-47F2-9CBA-442006A896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320D944C-110E-428C-A719-804DD85D5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21D61D9-33BD-4C99-B23F-9453C84339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66CE20DA-4258-4983-9DF4-C01595E9D9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6846E3F-FECF-41D4-B60C-EEA97EB608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D1F597F4-3C26-48A1-8E7E-B169A4711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id="{C6A55A5B-CA54-41D2-A7B8-3AB1E5DCD8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9D4A287A-48DA-49A6-836C-DABC1FE09989}"/>
              </a:ext>
            </a:extLst>
          </p:cNvPr>
          <p:cNvSpPr txBox="1">
            <a:spLocks/>
          </p:cNvSpPr>
          <p:nvPr/>
        </p:nvSpPr>
        <p:spPr>
          <a:xfrm>
            <a:off x="771226" y="2616285"/>
            <a:ext cx="6296982" cy="162542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Q&amp;A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727C50-CBA7-4CC3-8330-7D446FC7FA12}"/>
              </a:ext>
            </a:extLst>
          </p:cNvPr>
          <p:cNvSpPr/>
          <p:nvPr/>
        </p:nvSpPr>
        <p:spPr>
          <a:xfrm>
            <a:off x="6309538" y="677609"/>
            <a:ext cx="7487823" cy="74878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electronics, iPod&#10;&#10;Description automatically generated">
            <a:extLst>
              <a:ext uri="{FF2B5EF4-FFF2-40B4-BE49-F238E27FC236}">
                <a16:creationId xmlns:a16="http://schemas.microsoft.com/office/drawing/2014/main" id="{B4EB81A3-4AA9-4271-AD55-17FB97998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845" y="1391275"/>
            <a:ext cx="5138294" cy="5138294"/>
          </a:xfrm>
          <a:prstGeom prst="rect">
            <a:avLst/>
          </a:prstGeom>
        </p:spPr>
      </p:pic>
      <p:pic>
        <p:nvPicPr>
          <p:cNvPr id="41" name="Picture 19">
            <a:extLst>
              <a:ext uri="{FF2B5EF4-FFF2-40B4-BE49-F238E27FC236}">
                <a16:creationId xmlns:a16="http://schemas.microsoft.com/office/drawing/2014/main" id="{366198F2-11F8-4C68-87E0-AE0947921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764" y="3787626"/>
            <a:ext cx="1660540" cy="163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44B4412-9E57-4C18-9A29-5AC92BB3D9CF}"/>
              </a:ext>
            </a:extLst>
          </p:cNvPr>
          <p:cNvSpPr txBox="1"/>
          <p:nvPr/>
        </p:nvSpPr>
        <p:spPr>
          <a:xfrm>
            <a:off x="6919598" y="3088338"/>
            <a:ext cx="20948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E4390"/>
                </a:solidFill>
              </a:rPr>
              <a:t>Download the Assistance App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0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281476" y="-361156"/>
            <a:ext cx="864911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300"/>
              </a:lnSpc>
              <a:defRPr/>
            </a:pPr>
            <a:endParaRPr lang="en-GB" altLang="en-US" sz="3200" b="1" dirty="0">
              <a:solidFill>
                <a:srgbClr val="232762"/>
              </a:solidFill>
              <a:latin typeface="Arial"/>
            </a:endParaRPr>
          </a:p>
          <a:p>
            <a:pPr>
              <a:lnSpc>
                <a:spcPts val="3300"/>
              </a:lnSpc>
              <a:defRPr/>
            </a:pPr>
            <a:endParaRPr lang="en-GB" altLang="en-US" sz="2800" b="1" dirty="0">
              <a:solidFill>
                <a:srgbClr val="232762"/>
              </a:solidFill>
              <a:latin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FFE0B3-75C4-42A9-AC74-6B3CC629F2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661" y="1400251"/>
            <a:ext cx="7759200" cy="52844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779389-F7FB-450A-B84C-B4A747675F13}"/>
              </a:ext>
            </a:extLst>
          </p:cNvPr>
          <p:cNvSpPr/>
          <p:nvPr/>
        </p:nvSpPr>
        <p:spPr>
          <a:xfrm>
            <a:off x="9910873" y="190890"/>
            <a:ext cx="2091715" cy="11296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en-GB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26327496-1FB4-467D-A378-7C7FB8AD4D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43380" y="199060"/>
            <a:ext cx="1870453" cy="906131"/>
            <a:chOff x="1293" y="1395"/>
            <a:chExt cx="3173" cy="1536"/>
          </a:xfrm>
          <a:solidFill>
            <a:schemeClr val="tx2"/>
          </a:solidFill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33800A72-2D11-4A6B-A6CB-A5639989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4D01069-F894-46AB-8413-84D8733D8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4C37A58-C087-435E-A23D-716716336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44F9BEE-5A82-4196-9F36-4E403666D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DA8206-32DB-4EB2-AACF-947758A07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759D37E-1A8E-4C07-8253-88C7102EC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DECAFCA-75E4-4662-A2D2-8B0FFF52C7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861A4D1-2C7E-42EB-88E9-94E8A6CB9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F77032A5-A382-44C7-A951-FD26A97AB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17F2850-3E4A-41FB-8B45-4C647A6D7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8A81A41-019F-4B37-BC06-DDB0FC13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9AF67F8-D5A7-467F-8DE5-5267CDFA5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64D3936-D64B-46A8-90A0-B89213A0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332E5F6-D42B-4FA7-AE99-B8456F64F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4796715-0B2D-40C1-9127-88431E25C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34F2E908-AB60-4658-9FAE-35B683B87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9A659E6-E783-4AF1-8FE3-355CFF171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adFill>
              <a:gsLst>
                <a:gs pos="0">
                  <a:srgbClr val="2E50A1"/>
                </a:gs>
                <a:gs pos="100000">
                  <a:srgbClr val="212B6C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6F566D8-515F-487D-BE9D-30E417F6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adFill>
              <a:gsLst>
                <a:gs pos="11000">
                  <a:srgbClr val="25367C"/>
                </a:gs>
                <a:gs pos="97000">
                  <a:srgbClr val="2E51A3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C1DEEFD9-DCDA-4FA7-9183-616EC98A5864}"/>
              </a:ext>
            </a:extLst>
          </p:cNvPr>
          <p:cNvSpPr txBox="1">
            <a:spLocks/>
          </p:cNvSpPr>
          <p:nvPr/>
        </p:nvSpPr>
        <p:spPr>
          <a:xfrm>
            <a:off x="980248" y="699319"/>
            <a:ext cx="9081701" cy="98504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700" dirty="0">
                <a:solidFill>
                  <a:srgbClr val="212A6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HELPING YOUR PEOPLE</a:t>
            </a:r>
          </a:p>
          <a:p>
            <a:pPr>
              <a:defRPr/>
            </a:pPr>
            <a:r>
              <a:rPr lang="en-US" altLang="en-US" sz="2000" b="0" dirty="0">
                <a:solidFill>
                  <a:srgbClr val="6988C0"/>
                </a:solidFill>
                <a:latin typeface="Arial"/>
              </a:rPr>
              <a:t>WHEREVER THEY ARE AND WHEREVER THEY ARE GOING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97A4B6-004E-4811-8AC1-C35EBF072A7E}"/>
              </a:ext>
            </a:extLst>
          </p:cNvPr>
          <p:cNvGrpSpPr/>
          <p:nvPr/>
        </p:nvGrpSpPr>
        <p:grpSpPr>
          <a:xfrm>
            <a:off x="-4190" y="783902"/>
            <a:ext cx="885119" cy="597335"/>
            <a:chOff x="-4191" y="1067829"/>
            <a:chExt cx="885119" cy="59733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378A35-DAD4-4011-BE73-9916411CAB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191" y="1374794"/>
              <a:ext cx="401762" cy="6441"/>
            </a:xfrm>
            <a:prstGeom prst="line">
              <a:avLst/>
            </a:prstGeom>
            <a:ln w="28575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C1EBDF3-EE66-4FDF-B0CA-D1E6E2E61242}"/>
                </a:ext>
              </a:extLst>
            </p:cNvPr>
            <p:cNvGrpSpPr/>
            <p:nvPr/>
          </p:nvGrpSpPr>
          <p:grpSpPr>
            <a:xfrm>
              <a:off x="283594" y="1067829"/>
              <a:ext cx="597334" cy="597334"/>
              <a:chOff x="6669515" y="342453"/>
              <a:chExt cx="679103" cy="67910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FCE0B04-235B-4D91-9299-621D26FFCE01}"/>
                  </a:ext>
                </a:extLst>
              </p:cNvPr>
              <p:cNvSpPr/>
              <p:nvPr/>
            </p:nvSpPr>
            <p:spPr>
              <a:xfrm>
                <a:off x="6669515" y="342453"/>
                <a:ext cx="679103" cy="679103"/>
              </a:xfrm>
              <a:prstGeom prst="ellipse">
                <a:avLst/>
              </a:prstGeom>
              <a:solidFill>
                <a:srgbClr val="6988C0">
                  <a:alpha val="7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142E831-4660-4FE6-AA7D-6C234D841041}"/>
                  </a:ext>
                </a:extLst>
              </p:cNvPr>
              <p:cNvSpPr/>
              <p:nvPr/>
            </p:nvSpPr>
            <p:spPr>
              <a:xfrm>
                <a:off x="6777370" y="443306"/>
                <a:ext cx="463392" cy="463392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37" name="Group 87">
            <a:extLst>
              <a:ext uri="{FF2B5EF4-FFF2-40B4-BE49-F238E27FC236}">
                <a16:creationId xmlns:a16="http://schemas.microsoft.com/office/drawing/2014/main" id="{F2AE8853-8179-4331-8510-C0DB7F5E93DC}"/>
              </a:ext>
            </a:extLst>
          </p:cNvPr>
          <p:cNvGrpSpPr>
            <a:grpSpLocks/>
          </p:cNvGrpSpPr>
          <p:nvPr/>
        </p:nvGrpSpPr>
        <p:grpSpPr bwMode="auto">
          <a:xfrm>
            <a:off x="903288" y="6553200"/>
            <a:ext cx="3463925" cy="127000"/>
            <a:chOff x="732693" y="6371356"/>
            <a:chExt cx="2371790" cy="8871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32493E6-795C-423A-863F-59463827ED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465"/>
              <a:ext cx="130438" cy="86500"/>
            </a:xfrm>
            <a:custGeom>
              <a:avLst/>
              <a:gdLst>
                <a:gd name="T0" fmla="*/ 2147483646 w 204"/>
                <a:gd name="T1" fmla="*/ 0 h 136"/>
                <a:gd name="T2" fmla="*/ 2147483646 w 204"/>
                <a:gd name="T3" fmla="*/ 0 h 136"/>
                <a:gd name="T4" fmla="*/ 2147483646 w 204"/>
                <a:gd name="T5" fmla="*/ 2147483646 h 136"/>
                <a:gd name="T6" fmla="*/ 2147483646 w 204"/>
                <a:gd name="T7" fmla="*/ 0 h 136"/>
                <a:gd name="T8" fmla="*/ 2147483646 w 204"/>
                <a:gd name="T9" fmla="*/ 0 h 136"/>
                <a:gd name="T10" fmla="*/ 2147483646 w 204"/>
                <a:gd name="T11" fmla="*/ 2147483646 h 136"/>
                <a:gd name="T12" fmla="*/ 2147483646 w 204"/>
                <a:gd name="T13" fmla="*/ 2147483646 h 136"/>
                <a:gd name="T14" fmla="*/ 2147483646 w 204"/>
                <a:gd name="T15" fmla="*/ 2147483646 h 136"/>
                <a:gd name="T16" fmla="*/ 2147483646 w 204"/>
                <a:gd name="T17" fmla="*/ 2147483646 h 136"/>
                <a:gd name="T18" fmla="*/ 2147483646 w 204"/>
                <a:gd name="T19" fmla="*/ 2147483646 h 136"/>
                <a:gd name="T20" fmla="*/ 0 w 204"/>
                <a:gd name="T21" fmla="*/ 0 h 136"/>
                <a:gd name="T22" fmla="*/ 2147483646 w 204"/>
                <a:gd name="T23" fmla="*/ 0 h 136"/>
                <a:gd name="T24" fmla="*/ 2147483646 w 204"/>
                <a:gd name="T25" fmla="*/ 2147483646 h 136"/>
                <a:gd name="T26" fmla="*/ 2147483646 w 204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64474DD-6760-4053-9982-B34FB03238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391" y="6371356"/>
              <a:ext cx="92394" cy="88718"/>
            </a:xfrm>
            <a:custGeom>
              <a:avLst/>
              <a:gdLst>
                <a:gd name="T0" fmla="*/ 2147483646 w 144"/>
                <a:gd name="T1" fmla="*/ 2147483646 h 139"/>
                <a:gd name="T2" fmla="*/ 2147483646 w 144"/>
                <a:gd name="T3" fmla="*/ 2147483646 h 139"/>
                <a:gd name="T4" fmla="*/ 2147483646 w 144"/>
                <a:gd name="T5" fmla="*/ 2147483646 h 139"/>
                <a:gd name="T6" fmla="*/ 2147483646 w 144"/>
                <a:gd name="T7" fmla="*/ 2147483646 h 139"/>
                <a:gd name="T8" fmla="*/ 2147483646 w 144"/>
                <a:gd name="T9" fmla="*/ 2147483646 h 139"/>
                <a:gd name="T10" fmla="*/ 2147483646 w 144"/>
                <a:gd name="T11" fmla="*/ 2147483646 h 139"/>
                <a:gd name="T12" fmla="*/ 2147483646 w 144"/>
                <a:gd name="T13" fmla="*/ 2147483646 h 139"/>
                <a:gd name="T14" fmla="*/ 2147483646 w 144"/>
                <a:gd name="T15" fmla="*/ 2147483646 h 139"/>
                <a:gd name="T16" fmla="*/ 2147483646 w 144"/>
                <a:gd name="T17" fmla="*/ 2147483646 h 139"/>
                <a:gd name="T18" fmla="*/ 2147483646 w 144"/>
                <a:gd name="T19" fmla="*/ 2147483646 h 139"/>
                <a:gd name="T20" fmla="*/ 2147483646 w 144"/>
                <a:gd name="T21" fmla="*/ 2147483646 h 139"/>
                <a:gd name="T22" fmla="*/ 2147483646 w 144"/>
                <a:gd name="T23" fmla="*/ 2147483646 h 139"/>
                <a:gd name="T24" fmla="*/ 2147483646 w 144"/>
                <a:gd name="T25" fmla="*/ 2147483646 h 139"/>
                <a:gd name="T26" fmla="*/ 2147483646 w 144"/>
                <a:gd name="T27" fmla="*/ 2147483646 h 139"/>
                <a:gd name="T28" fmla="*/ 2147483646 w 144"/>
                <a:gd name="T29" fmla="*/ 2147483646 h 139"/>
                <a:gd name="T30" fmla="*/ 2147483646 w 144"/>
                <a:gd name="T31" fmla="*/ 2147483646 h 139"/>
                <a:gd name="T32" fmla="*/ 2147483646 w 144"/>
                <a:gd name="T33" fmla="*/ 2147483646 h 139"/>
                <a:gd name="T34" fmla="*/ 2147483646 w 144"/>
                <a:gd name="T35" fmla="*/ 2147483646 h 139"/>
                <a:gd name="T36" fmla="*/ 2147483646 w 144"/>
                <a:gd name="T37" fmla="*/ 2147483646 h 139"/>
                <a:gd name="T38" fmla="*/ 2147483646 w 144"/>
                <a:gd name="T39" fmla="*/ 2147483646 h 139"/>
                <a:gd name="T40" fmla="*/ 2147483646 w 144"/>
                <a:gd name="T41" fmla="*/ 2147483646 h 139"/>
                <a:gd name="T42" fmla="*/ 2147483646 w 144"/>
                <a:gd name="T43" fmla="*/ 2147483646 h 139"/>
                <a:gd name="T44" fmla="*/ 2147483646 w 144"/>
                <a:gd name="T45" fmla="*/ 2147483646 h 139"/>
                <a:gd name="T46" fmla="*/ 2147483646 w 144"/>
                <a:gd name="T47" fmla="*/ 0 h 139"/>
                <a:gd name="T48" fmla="*/ 2147483646 w 144"/>
                <a:gd name="T49" fmla="*/ 2147483646 h 139"/>
                <a:gd name="T50" fmla="*/ 2147483646 w 144"/>
                <a:gd name="T51" fmla="*/ 2147483646 h 139"/>
                <a:gd name="T52" fmla="*/ 2147483646 w 144"/>
                <a:gd name="T53" fmla="*/ 2147483646 h 139"/>
                <a:gd name="T54" fmla="*/ 2147483646 w 144"/>
                <a:gd name="T55" fmla="*/ 2147483646 h 139"/>
                <a:gd name="T56" fmla="*/ 2147483646 w 144"/>
                <a:gd name="T57" fmla="*/ 2147483646 h 139"/>
                <a:gd name="T58" fmla="*/ 2147483646 w 144"/>
                <a:gd name="T59" fmla="*/ 2147483646 h 139"/>
                <a:gd name="T60" fmla="*/ 2147483646 w 144"/>
                <a:gd name="T61" fmla="*/ 2147483646 h 139"/>
                <a:gd name="T62" fmla="*/ 2147483646 w 144"/>
                <a:gd name="T63" fmla="*/ 2147483646 h 139"/>
                <a:gd name="T64" fmla="*/ 2147483646 w 144"/>
                <a:gd name="T65" fmla="*/ 2147483646 h 139"/>
                <a:gd name="T66" fmla="*/ 2147483646 w 144"/>
                <a:gd name="T67" fmla="*/ 2147483646 h 139"/>
                <a:gd name="T68" fmla="*/ 2147483646 w 144"/>
                <a:gd name="T69" fmla="*/ 2147483646 h 139"/>
                <a:gd name="T70" fmla="*/ 2147483646 w 144"/>
                <a:gd name="T71" fmla="*/ 2147483646 h 139"/>
                <a:gd name="T72" fmla="*/ 2147483646 w 144"/>
                <a:gd name="T73" fmla="*/ 2147483646 h 139"/>
                <a:gd name="T74" fmla="*/ 2147483646 w 144"/>
                <a:gd name="T75" fmla="*/ 2147483646 h 139"/>
                <a:gd name="T76" fmla="*/ 2147483646 w 144"/>
                <a:gd name="T77" fmla="*/ 2147483646 h 139"/>
                <a:gd name="T78" fmla="*/ 2147483646 w 144"/>
                <a:gd name="T79" fmla="*/ 2147483646 h 139"/>
                <a:gd name="T80" fmla="*/ 2147483646 w 144"/>
                <a:gd name="T81" fmla="*/ 2147483646 h 139"/>
                <a:gd name="T82" fmla="*/ 2147483646 w 144"/>
                <a:gd name="T83" fmla="*/ 2147483646 h 139"/>
                <a:gd name="T84" fmla="*/ 0 w 144"/>
                <a:gd name="T85" fmla="*/ 2147483646 h 139"/>
                <a:gd name="T86" fmla="*/ 0 w 144"/>
                <a:gd name="T87" fmla="*/ 2147483646 h 139"/>
                <a:gd name="T88" fmla="*/ 2147483646 w 144"/>
                <a:gd name="T89" fmla="*/ 2147483646 h 139"/>
                <a:gd name="T90" fmla="*/ 2147483646 w 144"/>
                <a:gd name="T91" fmla="*/ 2147483646 h 139"/>
                <a:gd name="T92" fmla="*/ 2147483646 w 144"/>
                <a:gd name="T93" fmla="*/ 2147483646 h 139"/>
                <a:gd name="T94" fmla="*/ 2147483646 w 144"/>
                <a:gd name="T95" fmla="*/ 2147483646 h 139"/>
                <a:gd name="T96" fmla="*/ 2147483646 w 144"/>
                <a:gd name="T97" fmla="*/ 2147483646 h 139"/>
                <a:gd name="T98" fmla="*/ 2147483646 w 144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4DED39D5-F91B-475A-A990-1CF857C122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4003" y="6372465"/>
              <a:ext cx="73915" cy="85391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74CC1073-3F96-49A4-9949-0A20107A8E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0961" y="6372465"/>
              <a:ext cx="61958" cy="85391"/>
            </a:xfrm>
            <a:custGeom>
              <a:avLst/>
              <a:gdLst>
                <a:gd name="T0" fmla="*/ 0 w 96"/>
                <a:gd name="T1" fmla="*/ 0 h 134"/>
                <a:gd name="T2" fmla="*/ 2147483646 w 96"/>
                <a:gd name="T3" fmla="*/ 0 h 134"/>
                <a:gd name="T4" fmla="*/ 2147483646 w 96"/>
                <a:gd name="T5" fmla="*/ 2147483646 h 134"/>
                <a:gd name="T6" fmla="*/ 2147483646 w 96"/>
                <a:gd name="T7" fmla="*/ 2147483646 h 134"/>
                <a:gd name="T8" fmla="*/ 2147483646 w 96"/>
                <a:gd name="T9" fmla="*/ 2147483646 h 134"/>
                <a:gd name="T10" fmla="*/ 0 w 96"/>
                <a:gd name="T11" fmla="*/ 2147483646 h 134"/>
                <a:gd name="T12" fmla="*/ 0 w 96"/>
                <a:gd name="T13" fmla="*/ 0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E5CE62FE-019F-4C6F-952E-B289DA0A63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5962" y="6372465"/>
              <a:ext cx="78263" cy="85391"/>
            </a:xfrm>
            <a:custGeom>
              <a:avLst/>
              <a:gdLst>
                <a:gd name="T0" fmla="*/ 2147483646 w 123"/>
                <a:gd name="T1" fmla="*/ 2147483646 h 134"/>
                <a:gd name="T2" fmla="*/ 2147483646 w 123"/>
                <a:gd name="T3" fmla="*/ 2147483646 h 134"/>
                <a:gd name="T4" fmla="*/ 2147483646 w 123"/>
                <a:gd name="T5" fmla="*/ 2147483646 h 134"/>
                <a:gd name="T6" fmla="*/ 2147483646 w 123"/>
                <a:gd name="T7" fmla="*/ 2147483646 h 134"/>
                <a:gd name="T8" fmla="*/ 2147483646 w 123"/>
                <a:gd name="T9" fmla="*/ 2147483646 h 134"/>
                <a:gd name="T10" fmla="*/ 2147483646 w 123"/>
                <a:gd name="T11" fmla="*/ 2147483646 h 134"/>
                <a:gd name="T12" fmla="*/ 2147483646 w 123"/>
                <a:gd name="T13" fmla="*/ 2147483646 h 134"/>
                <a:gd name="T14" fmla="*/ 2147483646 w 123"/>
                <a:gd name="T15" fmla="*/ 2147483646 h 134"/>
                <a:gd name="T16" fmla="*/ 2147483646 w 123"/>
                <a:gd name="T17" fmla="*/ 2147483646 h 134"/>
                <a:gd name="T18" fmla="*/ 2147483646 w 123"/>
                <a:gd name="T19" fmla="*/ 2147483646 h 134"/>
                <a:gd name="T20" fmla="*/ 2147483646 w 123"/>
                <a:gd name="T21" fmla="*/ 2147483646 h 134"/>
                <a:gd name="T22" fmla="*/ 2147483646 w 123"/>
                <a:gd name="T23" fmla="*/ 2147483646 h 134"/>
                <a:gd name="T24" fmla="*/ 2147483646 w 123"/>
                <a:gd name="T25" fmla="*/ 2147483646 h 134"/>
                <a:gd name="T26" fmla="*/ 0 w 123"/>
                <a:gd name="T27" fmla="*/ 0 h 134"/>
                <a:gd name="T28" fmla="*/ 2147483646 w 123"/>
                <a:gd name="T29" fmla="*/ 0 h 134"/>
                <a:gd name="T30" fmla="*/ 2147483646 w 123"/>
                <a:gd name="T31" fmla="*/ 2147483646 h 134"/>
                <a:gd name="T32" fmla="*/ 2147483646 w 123"/>
                <a:gd name="T33" fmla="*/ 2147483646 h 134"/>
                <a:gd name="T34" fmla="*/ 2147483646 w 123"/>
                <a:gd name="T35" fmla="*/ 2147483646 h 134"/>
                <a:gd name="T36" fmla="*/ 2147483646 w 123"/>
                <a:gd name="T37" fmla="*/ 2147483646 h 134"/>
                <a:gd name="T38" fmla="*/ 2147483646 w 123"/>
                <a:gd name="T39" fmla="*/ 2147483646 h 134"/>
                <a:gd name="T40" fmla="*/ 2147483646 w 123"/>
                <a:gd name="T41" fmla="*/ 2147483646 h 134"/>
                <a:gd name="T42" fmla="*/ 2147483646 w 123"/>
                <a:gd name="T43" fmla="*/ 2147483646 h 134"/>
                <a:gd name="T44" fmla="*/ 2147483646 w 123"/>
                <a:gd name="T45" fmla="*/ 2147483646 h 134"/>
                <a:gd name="T46" fmla="*/ 2147483646 w 123"/>
                <a:gd name="T47" fmla="*/ 2147483646 h 134"/>
                <a:gd name="T48" fmla="*/ 2147483646 w 123"/>
                <a:gd name="T49" fmla="*/ 2147483646 h 134"/>
                <a:gd name="T50" fmla="*/ 2147483646 w 123"/>
                <a:gd name="T51" fmla="*/ 2147483646 h 134"/>
                <a:gd name="T52" fmla="*/ 2147483646 w 123"/>
                <a:gd name="T53" fmla="*/ 2147483646 h 134"/>
                <a:gd name="T54" fmla="*/ 2147483646 w 123"/>
                <a:gd name="T55" fmla="*/ 2147483646 h 134"/>
                <a:gd name="T56" fmla="*/ 0 w 123"/>
                <a:gd name="T57" fmla="*/ 2147483646 h 134"/>
                <a:gd name="T58" fmla="*/ 0 w 123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D81DEEFC-5A66-421D-B5F1-5C1A659EC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573" y="6372465"/>
              <a:ext cx="130438" cy="86500"/>
            </a:xfrm>
            <a:custGeom>
              <a:avLst/>
              <a:gdLst>
                <a:gd name="T0" fmla="*/ 2147483646 w 205"/>
                <a:gd name="T1" fmla="*/ 0 h 136"/>
                <a:gd name="T2" fmla="*/ 2147483646 w 205"/>
                <a:gd name="T3" fmla="*/ 0 h 136"/>
                <a:gd name="T4" fmla="*/ 2147483646 w 205"/>
                <a:gd name="T5" fmla="*/ 2147483646 h 136"/>
                <a:gd name="T6" fmla="*/ 2147483646 w 205"/>
                <a:gd name="T7" fmla="*/ 0 h 136"/>
                <a:gd name="T8" fmla="*/ 2147483646 w 205"/>
                <a:gd name="T9" fmla="*/ 0 h 136"/>
                <a:gd name="T10" fmla="*/ 2147483646 w 205"/>
                <a:gd name="T11" fmla="*/ 2147483646 h 136"/>
                <a:gd name="T12" fmla="*/ 2147483646 w 205"/>
                <a:gd name="T13" fmla="*/ 2147483646 h 136"/>
                <a:gd name="T14" fmla="*/ 2147483646 w 205"/>
                <a:gd name="T15" fmla="*/ 2147483646 h 136"/>
                <a:gd name="T16" fmla="*/ 2147483646 w 205"/>
                <a:gd name="T17" fmla="*/ 2147483646 h 136"/>
                <a:gd name="T18" fmla="*/ 2147483646 w 205"/>
                <a:gd name="T19" fmla="*/ 2147483646 h 136"/>
                <a:gd name="T20" fmla="*/ 0 w 205"/>
                <a:gd name="T21" fmla="*/ 0 h 136"/>
                <a:gd name="T22" fmla="*/ 2147483646 w 205"/>
                <a:gd name="T23" fmla="*/ 0 h 136"/>
                <a:gd name="T24" fmla="*/ 2147483646 w 205"/>
                <a:gd name="T25" fmla="*/ 2147483646 h 136"/>
                <a:gd name="T26" fmla="*/ 2147483646 w 205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Rectangle 12">
              <a:extLst>
                <a:ext uri="{FF2B5EF4-FFF2-40B4-BE49-F238E27FC236}">
                  <a16:creationId xmlns:a16="http://schemas.microsoft.com/office/drawing/2014/main" id="{7688C4C3-672B-4597-8923-8CA4DD048E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3141" y="6372465"/>
              <a:ext cx="18478" cy="853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1A1E1F22-BE7D-466E-A365-D96FE5B1F9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185" y="6372465"/>
              <a:ext cx="79350" cy="85391"/>
            </a:xfrm>
            <a:custGeom>
              <a:avLst/>
              <a:gdLst>
                <a:gd name="T0" fmla="*/ 2147483646 w 124"/>
                <a:gd name="T1" fmla="*/ 2147483646 h 134"/>
                <a:gd name="T2" fmla="*/ 2147483646 w 124"/>
                <a:gd name="T3" fmla="*/ 2147483646 h 134"/>
                <a:gd name="T4" fmla="*/ 2147483646 w 124"/>
                <a:gd name="T5" fmla="*/ 2147483646 h 134"/>
                <a:gd name="T6" fmla="*/ 2147483646 w 124"/>
                <a:gd name="T7" fmla="*/ 2147483646 h 134"/>
                <a:gd name="T8" fmla="*/ 2147483646 w 124"/>
                <a:gd name="T9" fmla="*/ 2147483646 h 134"/>
                <a:gd name="T10" fmla="*/ 2147483646 w 124"/>
                <a:gd name="T11" fmla="*/ 2147483646 h 134"/>
                <a:gd name="T12" fmla="*/ 2147483646 w 124"/>
                <a:gd name="T13" fmla="*/ 2147483646 h 134"/>
                <a:gd name="T14" fmla="*/ 2147483646 w 124"/>
                <a:gd name="T15" fmla="*/ 2147483646 h 134"/>
                <a:gd name="T16" fmla="*/ 2147483646 w 124"/>
                <a:gd name="T17" fmla="*/ 2147483646 h 134"/>
                <a:gd name="T18" fmla="*/ 2147483646 w 124"/>
                <a:gd name="T19" fmla="*/ 2147483646 h 134"/>
                <a:gd name="T20" fmla="*/ 2147483646 w 124"/>
                <a:gd name="T21" fmla="*/ 2147483646 h 134"/>
                <a:gd name="T22" fmla="*/ 2147483646 w 124"/>
                <a:gd name="T23" fmla="*/ 2147483646 h 134"/>
                <a:gd name="T24" fmla="*/ 2147483646 w 124"/>
                <a:gd name="T25" fmla="*/ 2147483646 h 134"/>
                <a:gd name="T26" fmla="*/ 0 w 124"/>
                <a:gd name="T27" fmla="*/ 0 h 134"/>
                <a:gd name="T28" fmla="*/ 2147483646 w 124"/>
                <a:gd name="T29" fmla="*/ 0 h 134"/>
                <a:gd name="T30" fmla="*/ 2147483646 w 124"/>
                <a:gd name="T31" fmla="*/ 2147483646 h 134"/>
                <a:gd name="T32" fmla="*/ 2147483646 w 124"/>
                <a:gd name="T33" fmla="*/ 2147483646 h 134"/>
                <a:gd name="T34" fmla="*/ 2147483646 w 124"/>
                <a:gd name="T35" fmla="*/ 2147483646 h 134"/>
                <a:gd name="T36" fmla="*/ 2147483646 w 124"/>
                <a:gd name="T37" fmla="*/ 2147483646 h 134"/>
                <a:gd name="T38" fmla="*/ 2147483646 w 124"/>
                <a:gd name="T39" fmla="*/ 2147483646 h 134"/>
                <a:gd name="T40" fmla="*/ 2147483646 w 124"/>
                <a:gd name="T41" fmla="*/ 2147483646 h 134"/>
                <a:gd name="T42" fmla="*/ 2147483646 w 124"/>
                <a:gd name="T43" fmla="*/ 2147483646 h 134"/>
                <a:gd name="T44" fmla="*/ 2147483646 w 124"/>
                <a:gd name="T45" fmla="*/ 2147483646 h 134"/>
                <a:gd name="T46" fmla="*/ 2147483646 w 124"/>
                <a:gd name="T47" fmla="*/ 2147483646 h 134"/>
                <a:gd name="T48" fmla="*/ 2147483646 w 124"/>
                <a:gd name="T49" fmla="*/ 2147483646 h 134"/>
                <a:gd name="T50" fmla="*/ 2147483646 w 124"/>
                <a:gd name="T51" fmla="*/ 2147483646 h 134"/>
                <a:gd name="T52" fmla="*/ 2147483646 w 124"/>
                <a:gd name="T53" fmla="*/ 2147483646 h 134"/>
                <a:gd name="T54" fmla="*/ 2147483646 w 124"/>
                <a:gd name="T55" fmla="*/ 2147483646 h 134"/>
                <a:gd name="T56" fmla="*/ 0 w 124"/>
                <a:gd name="T57" fmla="*/ 2147483646 h 134"/>
                <a:gd name="T58" fmla="*/ 0 w 124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517A0FCC-E9BD-4C4F-BC30-B89C3A7E4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839" y="6372465"/>
              <a:ext cx="65219" cy="85391"/>
            </a:xfrm>
            <a:custGeom>
              <a:avLst/>
              <a:gdLst>
                <a:gd name="T0" fmla="*/ 0 w 102"/>
                <a:gd name="T1" fmla="*/ 0 h 134"/>
                <a:gd name="T2" fmla="*/ 2147483646 w 102"/>
                <a:gd name="T3" fmla="*/ 0 h 134"/>
                <a:gd name="T4" fmla="*/ 2147483646 w 102"/>
                <a:gd name="T5" fmla="*/ 2147483646 h 134"/>
                <a:gd name="T6" fmla="*/ 2147483646 w 102"/>
                <a:gd name="T7" fmla="*/ 2147483646 h 134"/>
                <a:gd name="T8" fmla="*/ 2147483646 w 102"/>
                <a:gd name="T9" fmla="*/ 2147483646 h 134"/>
                <a:gd name="T10" fmla="*/ 2147483646 w 102"/>
                <a:gd name="T11" fmla="*/ 2147483646 h 134"/>
                <a:gd name="T12" fmla="*/ 2147483646 w 102"/>
                <a:gd name="T13" fmla="*/ 2147483646 h 134"/>
                <a:gd name="T14" fmla="*/ 2147483646 w 102"/>
                <a:gd name="T15" fmla="*/ 2147483646 h 134"/>
                <a:gd name="T16" fmla="*/ 2147483646 w 102"/>
                <a:gd name="T17" fmla="*/ 2147483646 h 134"/>
                <a:gd name="T18" fmla="*/ 2147483646 w 102"/>
                <a:gd name="T19" fmla="*/ 2147483646 h 134"/>
                <a:gd name="T20" fmla="*/ 2147483646 w 102"/>
                <a:gd name="T21" fmla="*/ 2147483646 h 134"/>
                <a:gd name="T22" fmla="*/ 0 w 102"/>
                <a:gd name="T23" fmla="*/ 2147483646 h 134"/>
                <a:gd name="T24" fmla="*/ 0 w 102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EAA602F5-669C-4E4D-ABF7-D5477784FD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147" y="6372465"/>
              <a:ext cx="73915" cy="85391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671D16A0-3BF2-4DEC-8571-3A326BAC08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105" y="6372465"/>
              <a:ext cx="66305" cy="85391"/>
            </a:xfrm>
            <a:custGeom>
              <a:avLst/>
              <a:gdLst>
                <a:gd name="T0" fmla="*/ 0 w 103"/>
                <a:gd name="T1" fmla="*/ 0 h 134"/>
                <a:gd name="T2" fmla="*/ 2147483646 w 103"/>
                <a:gd name="T3" fmla="*/ 0 h 134"/>
                <a:gd name="T4" fmla="*/ 2147483646 w 103"/>
                <a:gd name="T5" fmla="*/ 2147483646 h 134"/>
                <a:gd name="T6" fmla="*/ 2147483646 w 103"/>
                <a:gd name="T7" fmla="*/ 2147483646 h 134"/>
                <a:gd name="T8" fmla="*/ 2147483646 w 103"/>
                <a:gd name="T9" fmla="*/ 2147483646 h 134"/>
                <a:gd name="T10" fmla="*/ 2147483646 w 103"/>
                <a:gd name="T11" fmla="*/ 2147483646 h 134"/>
                <a:gd name="T12" fmla="*/ 2147483646 w 103"/>
                <a:gd name="T13" fmla="*/ 2147483646 h 134"/>
                <a:gd name="T14" fmla="*/ 2147483646 w 103"/>
                <a:gd name="T15" fmla="*/ 2147483646 h 134"/>
                <a:gd name="T16" fmla="*/ 2147483646 w 103"/>
                <a:gd name="T17" fmla="*/ 2147483646 h 134"/>
                <a:gd name="T18" fmla="*/ 2147483646 w 103"/>
                <a:gd name="T19" fmla="*/ 2147483646 h 134"/>
                <a:gd name="T20" fmla="*/ 2147483646 w 103"/>
                <a:gd name="T21" fmla="*/ 2147483646 h 134"/>
                <a:gd name="T22" fmla="*/ 0 w 103"/>
                <a:gd name="T23" fmla="*/ 2147483646 h 134"/>
                <a:gd name="T24" fmla="*/ 0 w 10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16A7CE6B-1FD2-4657-B1AC-3C10556443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4020" y="6372465"/>
              <a:ext cx="91306" cy="85391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BA247B14-4E88-415D-B97A-E53AC869ED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587" y="6371356"/>
              <a:ext cx="78263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69D1A17F-6DDE-42A3-9FB7-8BCAE511A5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980" y="6372465"/>
              <a:ext cx="71741" cy="85391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0 h 134"/>
                <a:gd name="T10" fmla="*/ 2147483646 w 113"/>
                <a:gd name="T11" fmla="*/ 0 h 134"/>
                <a:gd name="T12" fmla="*/ 2147483646 w 113"/>
                <a:gd name="T13" fmla="*/ 2147483646 h 134"/>
                <a:gd name="T14" fmla="*/ 2147483646 w 113"/>
                <a:gd name="T15" fmla="*/ 2147483646 h 134"/>
                <a:gd name="T16" fmla="*/ 2147483646 w 113"/>
                <a:gd name="T17" fmla="*/ 2147483646 h 134"/>
                <a:gd name="T18" fmla="*/ 2147483646 w 113"/>
                <a:gd name="T19" fmla="*/ 2147483646 h 134"/>
                <a:gd name="T20" fmla="*/ 2147483646 w 113"/>
                <a:gd name="T21" fmla="*/ 2147483646 h 134"/>
                <a:gd name="T22" fmla="*/ 0 w 113"/>
                <a:gd name="T23" fmla="*/ 2147483646 h 134"/>
                <a:gd name="T24" fmla="*/ 0 w 11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Rectangle 20">
              <a:extLst>
                <a:ext uri="{FF2B5EF4-FFF2-40B4-BE49-F238E27FC236}">
                  <a16:creationId xmlns:a16="http://schemas.microsoft.com/office/drawing/2014/main" id="{B2BFF6C1-E0D3-4BCB-9C0F-4191027E2C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113" y="6439004"/>
              <a:ext cx="19566" cy="188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A57BCDB-D0E0-4571-A6A1-A9A119B27A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853" y="6372465"/>
              <a:ext cx="72827" cy="85391"/>
            </a:xfrm>
            <a:custGeom>
              <a:avLst/>
              <a:gdLst>
                <a:gd name="T0" fmla="*/ 0 w 114"/>
                <a:gd name="T1" fmla="*/ 0 h 134"/>
                <a:gd name="T2" fmla="*/ 2147483646 w 114"/>
                <a:gd name="T3" fmla="*/ 0 h 134"/>
                <a:gd name="T4" fmla="*/ 2147483646 w 114"/>
                <a:gd name="T5" fmla="*/ 2147483646 h 134"/>
                <a:gd name="T6" fmla="*/ 2147483646 w 114"/>
                <a:gd name="T7" fmla="*/ 2147483646 h 134"/>
                <a:gd name="T8" fmla="*/ 2147483646 w 114"/>
                <a:gd name="T9" fmla="*/ 0 h 134"/>
                <a:gd name="T10" fmla="*/ 2147483646 w 114"/>
                <a:gd name="T11" fmla="*/ 0 h 134"/>
                <a:gd name="T12" fmla="*/ 2147483646 w 114"/>
                <a:gd name="T13" fmla="*/ 2147483646 h 134"/>
                <a:gd name="T14" fmla="*/ 2147483646 w 114"/>
                <a:gd name="T15" fmla="*/ 2147483646 h 134"/>
                <a:gd name="T16" fmla="*/ 2147483646 w 114"/>
                <a:gd name="T17" fmla="*/ 2147483646 h 134"/>
                <a:gd name="T18" fmla="*/ 2147483646 w 114"/>
                <a:gd name="T19" fmla="*/ 2147483646 h 134"/>
                <a:gd name="T20" fmla="*/ 2147483646 w 114"/>
                <a:gd name="T21" fmla="*/ 2147483646 h 134"/>
                <a:gd name="T22" fmla="*/ 0 w 114"/>
                <a:gd name="T23" fmla="*/ 2147483646 h 134"/>
                <a:gd name="T24" fmla="*/ 0 w 11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E4617E68-C318-4A7A-97D8-2AE34FB60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3160" y="6372465"/>
              <a:ext cx="73915" cy="87609"/>
            </a:xfrm>
            <a:custGeom>
              <a:avLst/>
              <a:gdLst>
                <a:gd name="T0" fmla="*/ 0 w 117"/>
                <a:gd name="T1" fmla="*/ 0 h 137"/>
                <a:gd name="T2" fmla="*/ 2147483646 w 117"/>
                <a:gd name="T3" fmla="*/ 0 h 137"/>
                <a:gd name="T4" fmla="*/ 2147483646 w 117"/>
                <a:gd name="T5" fmla="*/ 2147483646 h 137"/>
                <a:gd name="T6" fmla="*/ 2147483646 w 117"/>
                <a:gd name="T7" fmla="*/ 2147483646 h 137"/>
                <a:gd name="T8" fmla="*/ 2147483646 w 117"/>
                <a:gd name="T9" fmla="*/ 2147483646 h 137"/>
                <a:gd name="T10" fmla="*/ 2147483646 w 117"/>
                <a:gd name="T11" fmla="*/ 2147483646 h 137"/>
                <a:gd name="T12" fmla="*/ 2147483646 w 117"/>
                <a:gd name="T13" fmla="*/ 2147483646 h 137"/>
                <a:gd name="T14" fmla="*/ 2147483646 w 117"/>
                <a:gd name="T15" fmla="*/ 2147483646 h 137"/>
                <a:gd name="T16" fmla="*/ 2147483646 w 117"/>
                <a:gd name="T17" fmla="*/ 2147483646 h 137"/>
                <a:gd name="T18" fmla="*/ 2147483646 w 117"/>
                <a:gd name="T19" fmla="*/ 2147483646 h 137"/>
                <a:gd name="T20" fmla="*/ 2147483646 w 117"/>
                <a:gd name="T21" fmla="*/ 2147483646 h 137"/>
                <a:gd name="T22" fmla="*/ 2147483646 w 117"/>
                <a:gd name="T23" fmla="*/ 0 h 137"/>
                <a:gd name="T24" fmla="*/ 2147483646 w 117"/>
                <a:gd name="T25" fmla="*/ 0 h 137"/>
                <a:gd name="T26" fmla="*/ 2147483646 w 117"/>
                <a:gd name="T27" fmla="*/ 2147483646 h 137"/>
                <a:gd name="T28" fmla="*/ 2147483646 w 117"/>
                <a:gd name="T29" fmla="*/ 2147483646 h 137"/>
                <a:gd name="T30" fmla="*/ 2147483646 w 117"/>
                <a:gd name="T31" fmla="*/ 2147483646 h 137"/>
                <a:gd name="T32" fmla="*/ 2147483646 w 117"/>
                <a:gd name="T33" fmla="*/ 2147483646 h 137"/>
                <a:gd name="T34" fmla="*/ 2147483646 w 117"/>
                <a:gd name="T35" fmla="*/ 2147483646 h 137"/>
                <a:gd name="T36" fmla="*/ 2147483646 w 117"/>
                <a:gd name="T37" fmla="*/ 2147483646 h 137"/>
                <a:gd name="T38" fmla="*/ 2147483646 w 117"/>
                <a:gd name="T39" fmla="*/ 2147483646 h 137"/>
                <a:gd name="T40" fmla="*/ 2147483646 w 117"/>
                <a:gd name="T41" fmla="*/ 2147483646 h 137"/>
                <a:gd name="T42" fmla="*/ 2147483646 w 117"/>
                <a:gd name="T43" fmla="*/ 2147483646 h 137"/>
                <a:gd name="T44" fmla="*/ 2147483646 w 117"/>
                <a:gd name="T45" fmla="*/ 2147483646 h 137"/>
                <a:gd name="T46" fmla="*/ 2147483646 w 117"/>
                <a:gd name="T47" fmla="*/ 2147483646 h 137"/>
                <a:gd name="T48" fmla="*/ 2147483646 w 117"/>
                <a:gd name="T49" fmla="*/ 2147483646 h 137"/>
                <a:gd name="T50" fmla="*/ 0 w 117"/>
                <a:gd name="T51" fmla="*/ 2147483646 h 137"/>
                <a:gd name="T52" fmla="*/ 0 w 117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003496A-9312-4BD5-B65D-447F54617F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552" y="6372465"/>
              <a:ext cx="85872" cy="85391"/>
            </a:xfrm>
            <a:custGeom>
              <a:avLst/>
              <a:gdLst>
                <a:gd name="T0" fmla="*/ 0 w 135"/>
                <a:gd name="T1" fmla="*/ 0 h 134"/>
                <a:gd name="T2" fmla="*/ 2147483646 w 135"/>
                <a:gd name="T3" fmla="*/ 0 h 134"/>
                <a:gd name="T4" fmla="*/ 2147483646 w 135"/>
                <a:gd name="T5" fmla="*/ 2147483646 h 134"/>
                <a:gd name="T6" fmla="*/ 2147483646 w 135"/>
                <a:gd name="T7" fmla="*/ 0 h 134"/>
                <a:gd name="T8" fmla="*/ 2147483646 w 135"/>
                <a:gd name="T9" fmla="*/ 0 h 134"/>
                <a:gd name="T10" fmla="*/ 2147483646 w 135"/>
                <a:gd name="T11" fmla="*/ 2147483646 h 134"/>
                <a:gd name="T12" fmla="*/ 2147483646 w 135"/>
                <a:gd name="T13" fmla="*/ 2147483646 h 134"/>
                <a:gd name="T14" fmla="*/ 2147483646 w 135"/>
                <a:gd name="T15" fmla="*/ 2147483646 h 134"/>
                <a:gd name="T16" fmla="*/ 2147483646 w 135"/>
                <a:gd name="T17" fmla="*/ 2147483646 h 134"/>
                <a:gd name="T18" fmla="*/ 2147483646 w 135"/>
                <a:gd name="T19" fmla="*/ 2147483646 h 134"/>
                <a:gd name="T20" fmla="*/ 2147483646 w 135"/>
                <a:gd name="T21" fmla="*/ 2147483646 h 134"/>
                <a:gd name="T22" fmla="*/ 2147483646 w 135"/>
                <a:gd name="T23" fmla="*/ 2147483646 h 134"/>
                <a:gd name="T24" fmla="*/ 0 w 135"/>
                <a:gd name="T25" fmla="*/ 2147483646 h 134"/>
                <a:gd name="T26" fmla="*/ 0 w 135"/>
                <a:gd name="T27" fmla="*/ 0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C430ECFC-A348-4F87-BAD6-2DAA8DF00A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381" y="6372465"/>
              <a:ext cx="91306" cy="85391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37F7D3B9-E52A-4119-B060-09F33C5EB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44" y="6372465"/>
              <a:ext cx="76089" cy="85391"/>
            </a:xfrm>
            <a:custGeom>
              <a:avLst/>
              <a:gdLst>
                <a:gd name="T0" fmla="*/ 0 w 120"/>
                <a:gd name="T1" fmla="*/ 0 h 134"/>
                <a:gd name="T2" fmla="*/ 2147483646 w 120"/>
                <a:gd name="T3" fmla="*/ 0 h 134"/>
                <a:gd name="T4" fmla="*/ 2147483646 w 120"/>
                <a:gd name="T5" fmla="*/ 2147483646 h 134"/>
                <a:gd name="T6" fmla="*/ 2147483646 w 120"/>
                <a:gd name="T7" fmla="*/ 0 h 134"/>
                <a:gd name="T8" fmla="*/ 2147483646 w 120"/>
                <a:gd name="T9" fmla="*/ 0 h 134"/>
                <a:gd name="T10" fmla="*/ 2147483646 w 120"/>
                <a:gd name="T11" fmla="*/ 2147483646 h 134"/>
                <a:gd name="T12" fmla="*/ 2147483646 w 120"/>
                <a:gd name="T13" fmla="*/ 2147483646 h 134"/>
                <a:gd name="T14" fmla="*/ 2147483646 w 120"/>
                <a:gd name="T15" fmla="*/ 2147483646 h 134"/>
                <a:gd name="T16" fmla="*/ 2147483646 w 120"/>
                <a:gd name="T17" fmla="*/ 2147483646 h 134"/>
                <a:gd name="T18" fmla="*/ 0 w 120"/>
                <a:gd name="T19" fmla="*/ 2147483646 h 134"/>
                <a:gd name="T20" fmla="*/ 0 w 120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3C9404E1-8901-4DC0-BA14-2A20F4D967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560" y="6372465"/>
              <a:ext cx="72827" cy="85391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2147483646 h 134"/>
                <a:gd name="T10" fmla="*/ 2147483646 w 113"/>
                <a:gd name="T11" fmla="*/ 2147483646 h 134"/>
                <a:gd name="T12" fmla="*/ 2147483646 w 113"/>
                <a:gd name="T13" fmla="*/ 2147483646 h 134"/>
                <a:gd name="T14" fmla="*/ 0 w 113"/>
                <a:gd name="T15" fmla="*/ 2147483646 h 134"/>
                <a:gd name="T16" fmla="*/ 0 w 113"/>
                <a:gd name="T17" fmla="*/ 0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FABEDE24-0755-4714-A4D5-403D103D17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7735" y="6371356"/>
              <a:ext cx="91306" cy="88718"/>
            </a:xfrm>
            <a:custGeom>
              <a:avLst/>
              <a:gdLst>
                <a:gd name="T0" fmla="*/ 2147483646 w 143"/>
                <a:gd name="T1" fmla="*/ 2147483646 h 139"/>
                <a:gd name="T2" fmla="*/ 2147483646 w 143"/>
                <a:gd name="T3" fmla="*/ 2147483646 h 139"/>
                <a:gd name="T4" fmla="*/ 2147483646 w 143"/>
                <a:gd name="T5" fmla="*/ 2147483646 h 139"/>
                <a:gd name="T6" fmla="*/ 2147483646 w 143"/>
                <a:gd name="T7" fmla="*/ 2147483646 h 139"/>
                <a:gd name="T8" fmla="*/ 2147483646 w 143"/>
                <a:gd name="T9" fmla="*/ 2147483646 h 139"/>
                <a:gd name="T10" fmla="*/ 2147483646 w 143"/>
                <a:gd name="T11" fmla="*/ 2147483646 h 139"/>
                <a:gd name="T12" fmla="*/ 2147483646 w 143"/>
                <a:gd name="T13" fmla="*/ 2147483646 h 139"/>
                <a:gd name="T14" fmla="*/ 2147483646 w 143"/>
                <a:gd name="T15" fmla="*/ 2147483646 h 139"/>
                <a:gd name="T16" fmla="*/ 2147483646 w 143"/>
                <a:gd name="T17" fmla="*/ 2147483646 h 139"/>
                <a:gd name="T18" fmla="*/ 2147483646 w 143"/>
                <a:gd name="T19" fmla="*/ 2147483646 h 139"/>
                <a:gd name="T20" fmla="*/ 2147483646 w 143"/>
                <a:gd name="T21" fmla="*/ 2147483646 h 139"/>
                <a:gd name="T22" fmla="*/ 2147483646 w 143"/>
                <a:gd name="T23" fmla="*/ 2147483646 h 139"/>
                <a:gd name="T24" fmla="*/ 2147483646 w 143"/>
                <a:gd name="T25" fmla="*/ 2147483646 h 139"/>
                <a:gd name="T26" fmla="*/ 2147483646 w 143"/>
                <a:gd name="T27" fmla="*/ 2147483646 h 139"/>
                <a:gd name="T28" fmla="*/ 2147483646 w 143"/>
                <a:gd name="T29" fmla="*/ 2147483646 h 139"/>
                <a:gd name="T30" fmla="*/ 2147483646 w 143"/>
                <a:gd name="T31" fmla="*/ 2147483646 h 139"/>
                <a:gd name="T32" fmla="*/ 2147483646 w 143"/>
                <a:gd name="T33" fmla="*/ 2147483646 h 139"/>
                <a:gd name="T34" fmla="*/ 2147483646 w 143"/>
                <a:gd name="T35" fmla="*/ 2147483646 h 139"/>
                <a:gd name="T36" fmla="*/ 2147483646 w 143"/>
                <a:gd name="T37" fmla="*/ 2147483646 h 139"/>
                <a:gd name="T38" fmla="*/ 2147483646 w 143"/>
                <a:gd name="T39" fmla="*/ 2147483646 h 139"/>
                <a:gd name="T40" fmla="*/ 2147483646 w 143"/>
                <a:gd name="T41" fmla="*/ 2147483646 h 139"/>
                <a:gd name="T42" fmla="*/ 2147483646 w 143"/>
                <a:gd name="T43" fmla="*/ 2147483646 h 139"/>
                <a:gd name="T44" fmla="*/ 2147483646 w 143"/>
                <a:gd name="T45" fmla="*/ 2147483646 h 139"/>
                <a:gd name="T46" fmla="*/ 2147483646 w 143"/>
                <a:gd name="T47" fmla="*/ 0 h 139"/>
                <a:gd name="T48" fmla="*/ 2147483646 w 143"/>
                <a:gd name="T49" fmla="*/ 2147483646 h 139"/>
                <a:gd name="T50" fmla="*/ 2147483646 w 143"/>
                <a:gd name="T51" fmla="*/ 2147483646 h 139"/>
                <a:gd name="T52" fmla="*/ 2147483646 w 143"/>
                <a:gd name="T53" fmla="*/ 2147483646 h 139"/>
                <a:gd name="T54" fmla="*/ 2147483646 w 143"/>
                <a:gd name="T55" fmla="*/ 2147483646 h 139"/>
                <a:gd name="T56" fmla="*/ 2147483646 w 143"/>
                <a:gd name="T57" fmla="*/ 2147483646 h 139"/>
                <a:gd name="T58" fmla="*/ 2147483646 w 143"/>
                <a:gd name="T59" fmla="*/ 2147483646 h 139"/>
                <a:gd name="T60" fmla="*/ 2147483646 w 143"/>
                <a:gd name="T61" fmla="*/ 2147483646 h 139"/>
                <a:gd name="T62" fmla="*/ 2147483646 w 143"/>
                <a:gd name="T63" fmla="*/ 2147483646 h 139"/>
                <a:gd name="T64" fmla="*/ 2147483646 w 143"/>
                <a:gd name="T65" fmla="*/ 2147483646 h 139"/>
                <a:gd name="T66" fmla="*/ 2147483646 w 143"/>
                <a:gd name="T67" fmla="*/ 2147483646 h 139"/>
                <a:gd name="T68" fmla="*/ 2147483646 w 143"/>
                <a:gd name="T69" fmla="*/ 2147483646 h 139"/>
                <a:gd name="T70" fmla="*/ 2147483646 w 143"/>
                <a:gd name="T71" fmla="*/ 2147483646 h 139"/>
                <a:gd name="T72" fmla="*/ 2147483646 w 143"/>
                <a:gd name="T73" fmla="*/ 2147483646 h 139"/>
                <a:gd name="T74" fmla="*/ 2147483646 w 143"/>
                <a:gd name="T75" fmla="*/ 2147483646 h 139"/>
                <a:gd name="T76" fmla="*/ 2147483646 w 143"/>
                <a:gd name="T77" fmla="*/ 2147483646 h 139"/>
                <a:gd name="T78" fmla="*/ 2147483646 w 143"/>
                <a:gd name="T79" fmla="*/ 2147483646 h 139"/>
                <a:gd name="T80" fmla="*/ 2147483646 w 143"/>
                <a:gd name="T81" fmla="*/ 2147483646 h 139"/>
                <a:gd name="T82" fmla="*/ 2147483646 w 143"/>
                <a:gd name="T83" fmla="*/ 2147483646 h 139"/>
                <a:gd name="T84" fmla="*/ 0 w 143"/>
                <a:gd name="T85" fmla="*/ 2147483646 h 139"/>
                <a:gd name="T86" fmla="*/ 0 w 143"/>
                <a:gd name="T87" fmla="*/ 2147483646 h 139"/>
                <a:gd name="T88" fmla="*/ 2147483646 w 143"/>
                <a:gd name="T89" fmla="*/ 2147483646 h 139"/>
                <a:gd name="T90" fmla="*/ 2147483646 w 143"/>
                <a:gd name="T91" fmla="*/ 2147483646 h 139"/>
                <a:gd name="T92" fmla="*/ 2147483646 w 143"/>
                <a:gd name="T93" fmla="*/ 2147483646 h 139"/>
                <a:gd name="T94" fmla="*/ 2147483646 w 143"/>
                <a:gd name="T95" fmla="*/ 2147483646 h 139"/>
                <a:gd name="T96" fmla="*/ 2147483646 w 143"/>
                <a:gd name="T97" fmla="*/ 2147483646 h 139"/>
                <a:gd name="T98" fmla="*/ 2147483646 w 143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943738B-452B-4359-9AC7-D5C0E74E3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172" y="6372465"/>
              <a:ext cx="76089" cy="87609"/>
            </a:xfrm>
            <a:custGeom>
              <a:avLst/>
              <a:gdLst>
                <a:gd name="T0" fmla="*/ 0 w 118"/>
                <a:gd name="T1" fmla="*/ 0 h 137"/>
                <a:gd name="T2" fmla="*/ 2147483646 w 118"/>
                <a:gd name="T3" fmla="*/ 0 h 137"/>
                <a:gd name="T4" fmla="*/ 2147483646 w 118"/>
                <a:gd name="T5" fmla="*/ 2147483646 h 137"/>
                <a:gd name="T6" fmla="*/ 2147483646 w 118"/>
                <a:gd name="T7" fmla="*/ 2147483646 h 137"/>
                <a:gd name="T8" fmla="*/ 2147483646 w 118"/>
                <a:gd name="T9" fmla="*/ 2147483646 h 137"/>
                <a:gd name="T10" fmla="*/ 2147483646 w 118"/>
                <a:gd name="T11" fmla="*/ 2147483646 h 137"/>
                <a:gd name="T12" fmla="*/ 2147483646 w 118"/>
                <a:gd name="T13" fmla="*/ 2147483646 h 137"/>
                <a:gd name="T14" fmla="*/ 2147483646 w 118"/>
                <a:gd name="T15" fmla="*/ 2147483646 h 137"/>
                <a:gd name="T16" fmla="*/ 2147483646 w 118"/>
                <a:gd name="T17" fmla="*/ 2147483646 h 137"/>
                <a:gd name="T18" fmla="*/ 2147483646 w 118"/>
                <a:gd name="T19" fmla="*/ 2147483646 h 137"/>
                <a:gd name="T20" fmla="*/ 2147483646 w 118"/>
                <a:gd name="T21" fmla="*/ 2147483646 h 137"/>
                <a:gd name="T22" fmla="*/ 2147483646 w 118"/>
                <a:gd name="T23" fmla="*/ 0 h 137"/>
                <a:gd name="T24" fmla="*/ 2147483646 w 118"/>
                <a:gd name="T25" fmla="*/ 0 h 137"/>
                <a:gd name="T26" fmla="*/ 2147483646 w 118"/>
                <a:gd name="T27" fmla="*/ 2147483646 h 137"/>
                <a:gd name="T28" fmla="*/ 2147483646 w 118"/>
                <a:gd name="T29" fmla="*/ 2147483646 h 137"/>
                <a:gd name="T30" fmla="*/ 2147483646 w 118"/>
                <a:gd name="T31" fmla="*/ 2147483646 h 137"/>
                <a:gd name="T32" fmla="*/ 2147483646 w 118"/>
                <a:gd name="T33" fmla="*/ 2147483646 h 137"/>
                <a:gd name="T34" fmla="*/ 2147483646 w 118"/>
                <a:gd name="T35" fmla="*/ 2147483646 h 137"/>
                <a:gd name="T36" fmla="*/ 2147483646 w 118"/>
                <a:gd name="T37" fmla="*/ 2147483646 h 137"/>
                <a:gd name="T38" fmla="*/ 2147483646 w 118"/>
                <a:gd name="T39" fmla="*/ 2147483646 h 137"/>
                <a:gd name="T40" fmla="*/ 2147483646 w 118"/>
                <a:gd name="T41" fmla="*/ 2147483646 h 137"/>
                <a:gd name="T42" fmla="*/ 2147483646 w 118"/>
                <a:gd name="T43" fmla="*/ 2147483646 h 137"/>
                <a:gd name="T44" fmla="*/ 2147483646 w 118"/>
                <a:gd name="T45" fmla="*/ 2147483646 h 137"/>
                <a:gd name="T46" fmla="*/ 2147483646 w 118"/>
                <a:gd name="T47" fmla="*/ 2147483646 h 137"/>
                <a:gd name="T48" fmla="*/ 2147483646 w 118"/>
                <a:gd name="T49" fmla="*/ 2147483646 h 137"/>
                <a:gd name="T50" fmla="*/ 0 w 118"/>
                <a:gd name="T51" fmla="*/ 2147483646 h 137"/>
                <a:gd name="T52" fmla="*/ 0 w 118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DED5D7C8-8961-4918-944B-5A63CC97C0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305" y="6371356"/>
              <a:ext cx="79349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CEE8C58F-1718-470B-9F5A-905A254409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785" y="6372465"/>
              <a:ext cx="72827" cy="85391"/>
            </a:xfrm>
            <a:custGeom>
              <a:avLst/>
              <a:gdLst>
                <a:gd name="T0" fmla="*/ 0 w 115"/>
                <a:gd name="T1" fmla="*/ 0 h 134"/>
                <a:gd name="T2" fmla="*/ 2147483646 w 115"/>
                <a:gd name="T3" fmla="*/ 0 h 134"/>
                <a:gd name="T4" fmla="*/ 2147483646 w 115"/>
                <a:gd name="T5" fmla="*/ 2147483646 h 134"/>
                <a:gd name="T6" fmla="*/ 2147483646 w 115"/>
                <a:gd name="T7" fmla="*/ 2147483646 h 134"/>
                <a:gd name="T8" fmla="*/ 2147483646 w 115"/>
                <a:gd name="T9" fmla="*/ 0 h 134"/>
                <a:gd name="T10" fmla="*/ 2147483646 w 115"/>
                <a:gd name="T11" fmla="*/ 0 h 134"/>
                <a:gd name="T12" fmla="*/ 2147483646 w 115"/>
                <a:gd name="T13" fmla="*/ 2147483646 h 134"/>
                <a:gd name="T14" fmla="*/ 2147483646 w 115"/>
                <a:gd name="T15" fmla="*/ 2147483646 h 134"/>
                <a:gd name="T16" fmla="*/ 2147483646 w 115"/>
                <a:gd name="T17" fmla="*/ 2147483646 h 134"/>
                <a:gd name="T18" fmla="*/ 2147483646 w 115"/>
                <a:gd name="T19" fmla="*/ 2147483646 h 134"/>
                <a:gd name="T20" fmla="*/ 2147483646 w 115"/>
                <a:gd name="T21" fmla="*/ 2147483646 h 134"/>
                <a:gd name="T22" fmla="*/ 0 w 115"/>
                <a:gd name="T23" fmla="*/ 2147483646 h 134"/>
                <a:gd name="T24" fmla="*/ 0 w 115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Rectangle 31">
              <a:extLst>
                <a:ext uri="{FF2B5EF4-FFF2-40B4-BE49-F238E27FC236}">
                  <a16:creationId xmlns:a16="http://schemas.microsoft.com/office/drawing/2014/main" id="{3A351F20-C94E-45A0-91E6-8E4CAF24C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4917" y="6439004"/>
              <a:ext cx="19566" cy="18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6D1FB81-38D5-4122-9E43-2D9F19E15BB0}"/>
              </a:ext>
            </a:extLst>
          </p:cNvPr>
          <p:cNvSpPr/>
          <p:nvPr/>
        </p:nvSpPr>
        <p:spPr>
          <a:xfrm>
            <a:off x="970169" y="2162329"/>
            <a:ext cx="2962211" cy="548680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Arial Black" pitchFamily="34" charset="0"/>
              </a:rPr>
              <a:t>AT A GLANCE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97CCEF2-FEDA-41F3-A916-0AC4F98F6008}"/>
              </a:ext>
            </a:extLst>
          </p:cNvPr>
          <p:cNvSpPr/>
          <p:nvPr/>
        </p:nvSpPr>
        <p:spPr>
          <a:xfrm>
            <a:off x="970170" y="2711009"/>
            <a:ext cx="2962212" cy="3211278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5"/>
              </a:buBlip>
            </a:pPr>
            <a:endParaRPr lang="en-AU" sz="11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2694251-1477-4E97-AA0E-AA2238809F83}"/>
              </a:ext>
            </a:extLst>
          </p:cNvPr>
          <p:cNvSpPr txBox="1"/>
          <p:nvPr/>
        </p:nvSpPr>
        <p:spPr>
          <a:xfrm>
            <a:off x="1047332" y="2826846"/>
            <a:ext cx="28776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AU" sz="1200" dirty="0">
                <a:solidFill>
                  <a:schemeClr val="bg1"/>
                </a:solidFill>
              </a:rPr>
              <a:t> 1,000 locations in 85 countries</a:t>
            </a:r>
          </a:p>
          <a:p>
            <a:endParaRPr lang="en-AU" sz="1200" dirty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r>
              <a:rPr lang="en-AU" sz="1200" dirty="0">
                <a:solidFill>
                  <a:schemeClr val="bg1"/>
                </a:solidFill>
              </a:rPr>
              <a:t>  27 Assistance Centres </a:t>
            </a:r>
          </a:p>
          <a:p>
            <a:pPr>
              <a:buBlip>
                <a:blip r:embed="rId5"/>
              </a:buBlip>
            </a:pPr>
            <a:endParaRPr lang="en-AU" sz="1200" dirty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r>
              <a:rPr lang="en-AU" sz="1200" dirty="0">
                <a:solidFill>
                  <a:schemeClr val="bg1"/>
                </a:solidFill>
              </a:rPr>
              <a:t>  10,000 employees</a:t>
            </a:r>
          </a:p>
          <a:p>
            <a:endParaRPr lang="en-AU" sz="1200" dirty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r>
              <a:rPr lang="en-AU" sz="1200" dirty="0">
                <a:solidFill>
                  <a:schemeClr val="bg1"/>
                </a:solidFill>
              </a:rPr>
              <a:t>  99 languages</a:t>
            </a:r>
          </a:p>
          <a:p>
            <a:pPr>
              <a:buBlip>
                <a:blip r:embed="rId5"/>
              </a:buBlip>
            </a:pPr>
            <a:endParaRPr lang="en-AU" sz="1200" dirty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r>
              <a:rPr lang="en-AU" sz="1200" dirty="0">
                <a:solidFill>
                  <a:schemeClr val="bg1"/>
                </a:solidFill>
              </a:rPr>
              <a:t>  5,200 medical professionals </a:t>
            </a:r>
          </a:p>
          <a:p>
            <a:pPr>
              <a:buBlip>
                <a:blip r:embed="rId5"/>
              </a:buBlip>
            </a:pPr>
            <a:endParaRPr lang="en-AU" sz="1200" dirty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r>
              <a:rPr lang="en-AU" sz="1200" dirty="0">
                <a:solidFill>
                  <a:schemeClr val="bg1"/>
                </a:solidFill>
              </a:rPr>
              <a:t>  56 clinics </a:t>
            </a:r>
          </a:p>
          <a:p>
            <a:pPr>
              <a:buBlip>
                <a:blip r:embed="rId5"/>
              </a:buBlip>
            </a:pPr>
            <a:endParaRPr lang="en-AU" sz="1200" dirty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r>
              <a:rPr lang="en-AU" sz="1200" dirty="0">
                <a:solidFill>
                  <a:schemeClr val="bg1"/>
                </a:solidFill>
              </a:rPr>
              <a:t>  Access to 3,200 security specialists </a:t>
            </a:r>
          </a:p>
          <a:p>
            <a:pPr>
              <a:buBlip>
                <a:blip r:embed="rId5"/>
              </a:buBlip>
            </a:pPr>
            <a:endParaRPr lang="en-AU" sz="1200" dirty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r>
              <a:rPr lang="en-AU" sz="1200" dirty="0">
                <a:solidFill>
                  <a:schemeClr val="bg1"/>
                </a:solidFill>
              </a:rPr>
              <a:t>  90,000 providers in 227 countries </a:t>
            </a:r>
          </a:p>
          <a:p>
            <a:endParaRPr lang="en-AU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4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22603" y="-77004"/>
            <a:ext cx="10363200" cy="6934200"/>
          </a:xfrm>
          <a:prstGeom prst="rect">
            <a:avLst/>
          </a:prstGeom>
          <a:blipFill dpi="0" rotWithShape="1">
            <a:blip r:embed="rId4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1" y="457201"/>
            <a:ext cx="5173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F4696"/>
                </a:solidFill>
                <a:latin typeface="Arial Black" panose="020B0A04020102020204" pitchFamily="34" charset="0"/>
              </a:rPr>
              <a:t>WHY SHOULD I CALL INTERNATIONAL SOS?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76800" y="-131201"/>
            <a:ext cx="6804786" cy="72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6D5A63-110F-4BFD-903E-F269B48FF03A}"/>
              </a:ext>
            </a:extLst>
          </p:cNvPr>
          <p:cNvSpPr/>
          <p:nvPr/>
        </p:nvSpPr>
        <p:spPr>
          <a:xfrm>
            <a:off x="533401" y="1342163"/>
            <a:ext cx="51736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cap="all" dirty="0">
                <a:solidFill>
                  <a:srgbClr val="264190"/>
                </a:solidFill>
                <a:ea typeface="+mj-ea"/>
                <a:cs typeface="+mj-cs"/>
              </a:rPr>
              <a:t>LOCAL MEDICAL, SECURITY AND MENTAL WELLBEING EXPERTISE PROVIDED GLOBALLY IN ANY LANGUAGE, ANYTIME 24/7/365</a:t>
            </a:r>
            <a:r>
              <a:rPr lang="en-US" sz="2000" cap="all" dirty="0">
                <a:solidFill>
                  <a:srgbClr val="264190"/>
                </a:solidFill>
                <a:latin typeface="Arial"/>
                <a:ea typeface="+mj-ea"/>
                <a:cs typeface="+mj-cs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23F05-4C27-4FF4-805D-718243CCD5AE}"/>
              </a:ext>
            </a:extLst>
          </p:cNvPr>
          <p:cNvSpPr/>
          <p:nvPr/>
        </p:nvSpPr>
        <p:spPr>
          <a:xfrm>
            <a:off x="533401" y="3424687"/>
            <a:ext cx="38543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F820F"/>
              </a:buClr>
            </a:pPr>
            <a:endParaRPr lang="en-GB" sz="1600" b="1" dirty="0">
              <a:solidFill>
                <a:srgbClr val="EF82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F820F"/>
              </a:buClr>
            </a:pPr>
            <a:r>
              <a:rPr lang="en-AU" altLang="fr-FR" sz="2000" dirty="0">
                <a:solidFill>
                  <a:srgbClr val="EF8113"/>
                </a:solidFill>
                <a:cs typeface="Arial" panose="020B0604020202020204" pitchFamily="34" charset="0"/>
              </a:rPr>
              <a:t>No matter how small your concern may feel, when in doubt, call International SOS</a:t>
            </a:r>
            <a:r>
              <a:rPr lang="en-AU" altLang="fr-FR" sz="2000" b="1" dirty="0">
                <a:solidFill>
                  <a:srgbClr val="EF8113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2379AE-44EC-48C8-BBDA-04DA228FE352}"/>
              </a:ext>
            </a:extLst>
          </p:cNvPr>
          <p:cNvSpPr/>
          <p:nvPr/>
        </p:nvSpPr>
        <p:spPr>
          <a:xfrm>
            <a:off x="510414" y="6518432"/>
            <a:ext cx="6719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>
                <a:solidFill>
                  <a:srgbClr val="264190"/>
                </a:solidFill>
                <a:latin typeface="Arial"/>
                <a:ea typeface="+mj-ea"/>
                <a:cs typeface="+mj-cs"/>
              </a:rPr>
              <a:t>FOR ALL LOCATIONS VISIT, </a:t>
            </a:r>
            <a:r>
              <a:rPr lang="en-US" sz="1400" b="1" u="sng" cap="all" dirty="0">
                <a:solidFill>
                  <a:srgbClr val="264190"/>
                </a:solidFill>
                <a:latin typeface="Arial"/>
                <a:ea typeface="+mj-ea"/>
                <a:cs typeface="+mj-cs"/>
              </a:rPr>
              <a:t>INTERNATIONALSOS.COM/LOCATIONS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7F778A-4CD0-400C-BE5C-35FE70B864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47743">
            <a:off x="8201464" y="718894"/>
            <a:ext cx="249957" cy="183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349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569F92-A726-43B1-9094-CD2C8B279A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70" y="-157299"/>
            <a:ext cx="10308204" cy="685487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1476" y="-361156"/>
            <a:ext cx="864911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300"/>
              </a:lnSpc>
              <a:defRPr/>
            </a:pPr>
            <a:endParaRPr lang="en-GB" altLang="en-US" sz="3200" b="1" dirty="0">
              <a:solidFill>
                <a:srgbClr val="232762"/>
              </a:solidFill>
              <a:latin typeface="Arial"/>
            </a:endParaRPr>
          </a:p>
          <a:p>
            <a:pPr>
              <a:lnSpc>
                <a:spcPts val="3300"/>
              </a:lnSpc>
              <a:defRPr/>
            </a:pPr>
            <a:endParaRPr lang="en-GB" altLang="en-US" sz="2800" b="1" dirty="0">
              <a:solidFill>
                <a:srgbClr val="232762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779389-F7FB-450A-B84C-B4A747675F13}"/>
              </a:ext>
            </a:extLst>
          </p:cNvPr>
          <p:cNvSpPr/>
          <p:nvPr/>
        </p:nvSpPr>
        <p:spPr>
          <a:xfrm>
            <a:off x="9910873" y="190890"/>
            <a:ext cx="2091715" cy="11296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en-GB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26327496-1FB4-467D-A378-7C7FB8AD4D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43380" y="199060"/>
            <a:ext cx="1870453" cy="906131"/>
            <a:chOff x="1293" y="1395"/>
            <a:chExt cx="3173" cy="1536"/>
          </a:xfrm>
          <a:solidFill>
            <a:schemeClr val="tx2"/>
          </a:solidFill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33800A72-2D11-4A6B-A6CB-A5639989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4D01069-F894-46AB-8413-84D8733D8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4C37A58-C087-435E-A23D-716716336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44F9BEE-5A82-4196-9F36-4E403666D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DA8206-32DB-4EB2-AACF-947758A07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759D37E-1A8E-4C07-8253-88C7102EC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DECAFCA-75E4-4662-A2D2-8B0FFF52C7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861A4D1-2C7E-42EB-88E9-94E8A6CB9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F77032A5-A382-44C7-A951-FD26A97AB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17F2850-3E4A-41FB-8B45-4C647A6D7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8A81A41-019F-4B37-BC06-DDB0FC13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9AF67F8-D5A7-467F-8DE5-5267CDFA5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64D3936-D64B-46A8-90A0-B89213A0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332E5F6-D42B-4FA7-AE99-B8456F64F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4796715-0B2D-40C1-9127-88431E25C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34F2E908-AB60-4658-9FAE-35B683B87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9A659E6-E783-4AF1-8FE3-355CFF171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adFill>
              <a:gsLst>
                <a:gs pos="0">
                  <a:srgbClr val="2E50A1"/>
                </a:gs>
                <a:gs pos="100000">
                  <a:srgbClr val="212B6C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6F566D8-515F-487D-BE9D-30E417F6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adFill>
              <a:gsLst>
                <a:gs pos="11000">
                  <a:srgbClr val="25367C"/>
                </a:gs>
                <a:gs pos="97000">
                  <a:srgbClr val="2E51A3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C1DEEFD9-DCDA-4FA7-9183-616EC98A5864}"/>
              </a:ext>
            </a:extLst>
          </p:cNvPr>
          <p:cNvSpPr txBox="1">
            <a:spLocks/>
          </p:cNvSpPr>
          <p:nvPr/>
        </p:nvSpPr>
        <p:spPr>
          <a:xfrm>
            <a:off x="980248" y="699319"/>
            <a:ext cx="9081701" cy="98504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700" dirty="0">
                <a:solidFill>
                  <a:srgbClr val="212A6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HELPING YOU</a:t>
            </a:r>
          </a:p>
          <a:p>
            <a:pPr>
              <a:defRPr/>
            </a:pPr>
            <a:r>
              <a:rPr lang="en-US" altLang="en-US" sz="2000" b="0" dirty="0">
                <a:solidFill>
                  <a:srgbClr val="6988C0"/>
                </a:solidFill>
                <a:latin typeface="Arial"/>
              </a:rPr>
              <a:t>WHEREVER YOU ARE AND WHEREVER YOU’RE GOING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97A4B6-004E-4811-8AC1-C35EBF072A7E}"/>
              </a:ext>
            </a:extLst>
          </p:cNvPr>
          <p:cNvGrpSpPr/>
          <p:nvPr/>
        </p:nvGrpSpPr>
        <p:grpSpPr>
          <a:xfrm>
            <a:off x="-4190" y="783902"/>
            <a:ext cx="885119" cy="597335"/>
            <a:chOff x="-4191" y="1067829"/>
            <a:chExt cx="885119" cy="59733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378A35-DAD4-4011-BE73-9916411CAB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191" y="1374794"/>
              <a:ext cx="401762" cy="6441"/>
            </a:xfrm>
            <a:prstGeom prst="line">
              <a:avLst/>
            </a:prstGeom>
            <a:ln w="28575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C1EBDF3-EE66-4FDF-B0CA-D1E6E2E61242}"/>
                </a:ext>
              </a:extLst>
            </p:cNvPr>
            <p:cNvGrpSpPr/>
            <p:nvPr/>
          </p:nvGrpSpPr>
          <p:grpSpPr>
            <a:xfrm>
              <a:off x="283594" y="1067829"/>
              <a:ext cx="597334" cy="597334"/>
              <a:chOff x="6669515" y="342453"/>
              <a:chExt cx="679103" cy="67910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FCE0B04-235B-4D91-9299-621D26FFCE01}"/>
                  </a:ext>
                </a:extLst>
              </p:cNvPr>
              <p:cNvSpPr/>
              <p:nvPr/>
            </p:nvSpPr>
            <p:spPr>
              <a:xfrm>
                <a:off x="6669515" y="342453"/>
                <a:ext cx="679103" cy="679103"/>
              </a:xfrm>
              <a:prstGeom prst="ellipse">
                <a:avLst/>
              </a:prstGeom>
              <a:solidFill>
                <a:srgbClr val="6988C0">
                  <a:alpha val="7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142E831-4660-4FE6-AA7D-6C234D841041}"/>
                  </a:ext>
                </a:extLst>
              </p:cNvPr>
              <p:cNvSpPr/>
              <p:nvPr/>
            </p:nvSpPr>
            <p:spPr>
              <a:xfrm>
                <a:off x="6777370" y="443306"/>
                <a:ext cx="463392" cy="463392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37" name="Group 87">
            <a:extLst>
              <a:ext uri="{FF2B5EF4-FFF2-40B4-BE49-F238E27FC236}">
                <a16:creationId xmlns:a16="http://schemas.microsoft.com/office/drawing/2014/main" id="{F2AE8853-8179-4331-8510-C0DB7F5E93DC}"/>
              </a:ext>
            </a:extLst>
          </p:cNvPr>
          <p:cNvGrpSpPr>
            <a:grpSpLocks/>
          </p:cNvGrpSpPr>
          <p:nvPr/>
        </p:nvGrpSpPr>
        <p:grpSpPr bwMode="auto">
          <a:xfrm>
            <a:off x="903288" y="6553200"/>
            <a:ext cx="3463925" cy="127000"/>
            <a:chOff x="732693" y="6371356"/>
            <a:chExt cx="2371790" cy="8871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32493E6-795C-423A-863F-59463827ED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465"/>
              <a:ext cx="130438" cy="86500"/>
            </a:xfrm>
            <a:custGeom>
              <a:avLst/>
              <a:gdLst>
                <a:gd name="T0" fmla="*/ 2147483646 w 204"/>
                <a:gd name="T1" fmla="*/ 0 h 136"/>
                <a:gd name="T2" fmla="*/ 2147483646 w 204"/>
                <a:gd name="T3" fmla="*/ 0 h 136"/>
                <a:gd name="T4" fmla="*/ 2147483646 w 204"/>
                <a:gd name="T5" fmla="*/ 2147483646 h 136"/>
                <a:gd name="T6" fmla="*/ 2147483646 w 204"/>
                <a:gd name="T7" fmla="*/ 0 h 136"/>
                <a:gd name="T8" fmla="*/ 2147483646 w 204"/>
                <a:gd name="T9" fmla="*/ 0 h 136"/>
                <a:gd name="T10" fmla="*/ 2147483646 w 204"/>
                <a:gd name="T11" fmla="*/ 2147483646 h 136"/>
                <a:gd name="T12" fmla="*/ 2147483646 w 204"/>
                <a:gd name="T13" fmla="*/ 2147483646 h 136"/>
                <a:gd name="T14" fmla="*/ 2147483646 w 204"/>
                <a:gd name="T15" fmla="*/ 2147483646 h 136"/>
                <a:gd name="T16" fmla="*/ 2147483646 w 204"/>
                <a:gd name="T17" fmla="*/ 2147483646 h 136"/>
                <a:gd name="T18" fmla="*/ 2147483646 w 204"/>
                <a:gd name="T19" fmla="*/ 2147483646 h 136"/>
                <a:gd name="T20" fmla="*/ 0 w 204"/>
                <a:gd name="T21" fmla="*/ 0 h 136"/>
                <a:gd name="T22" fmla="*/ 2147483646 w 204"/>
                <a:gd name="T23" fmla="*/ 0 h 136"/>
                <a:gd name="T24" fmla="*/ 2147483646 w 204"/>
                <a:gd name="T25" fmla="*/ 2147483646 h 136"/>
                <a:gd name="T26" fmla="*/ 2147483646 w 204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64474DD-6760-4053-9982-B34FB03238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391" y="6371356"/>
              <a:ext cx="92394" cy="88718"/>
            </a:xfrm>
            <a:custGeom>
              <a:avLst/>
              <a:gdLst>
                <a:gd name="T0" fmla="*/ 2147483646 w 144"/>
                <a:gd name="T1" fmla="*/ 2147483646 h 139"/>
                <a:gd name="T2" fmla="*/ 2147483646 w 144"/>
                <a:gd name="T3" fmla="*/ 2147483646 h 139"/>
                <a:gd name="T4" fmla="*/ 2147483646 w 144"/>
                <a:gd name="T5" fmla="*/ 2147483646 h 139"/>
                <a:gd name="T6" fmla="*/ 2147483646 w 144"/>
                <a:gd name="T7" fmla="*/ 2147483646 h 139"/>
                <a:gd name="T8" fmla="*/ 2147483646 w 144"/>
                <a:gd name="T9" fmla="*/ 2147483646 h 139"/>
                <a:gd name="T10" fmla="*/ 2147483646 w 144"/>
                <a:gd name="T11" fmla="*/ 2147483646 h 139"/>
                <a:gd name="T12" fmla="*/ 2147483646 w 144"/>
                <a:gd name="T13" fmla="*/ 2147483646 h 139"/>
                <a:gd name="T14" fmla="*/ 2147483646 w 144"/>
                <a:gd name="T15" fmla="*/ 2147483646 h 139"/>
                <a:gd name="T16" fmla="*/ 2147483646 w 144"/>
                <a:gd name="T17" fmla="*/ 2147483646 h 139"/>
                <a:gd name="T18" fmla="*/ 2147483646 w 144"/>
                <a:gd name="T19" fmla="*/ 2147483646 h 139"/>
                <a:gd name="T20" fmla="*/ 2147483646 w 144"/>
                <a:gd name="T21" fmla="*/ 2147483646 h 139"/>
                <a:gd name="T22" fmla="*/ 2147483646 w 144"/>
                <a:gd name="T23" fmla="*/ 2147483646 h 139"/>
                <a:gd name="T24" fmla="*/ 2147483646 w 144"/>
                <a:gd name="T25" fmla="*/ 2147483646 h 139"/>
                <a:gd name="T26" fmla="*/ 2147483646 w 144"/>
                <a:gd name="T27" fmla="*/ 2147483646 h 139"/>
                <a:gd name="T28" fmla="*/ 2147483646 w 144"/>
                <a:gd name="T29" fmla="*/ 2147483646 h 139"/>
                <a:gd name="T30" fmla="*/ 2147483646 w 144"/>
                <a:gd name="T31" fmla="*/ 2147483646 h 139"/>
                <a:gd name="T32" fmla="*/ 2147483646 w 144"/>
                <a:gd name="T33" fmla="*/ 2147483646 h 139"/>
                <a:gd name="T34" fmla="*/ 2147483646 w 144"/>
                <a:gd name="T35" fmla="*/ 2147483646 h 139"/>
                <a:gd name="T36" fmla="*/ 2147483646 w 144"/>
                <a:gd name="T37" fmla="*/ 2147483646 h 139"/>
                <a:gd name="T38" fmla="*/ 2147483646 w 144"/>
                <a:gd name="T39" fmla="*/ 2147483646 h 139"/>
                <a:gd name="T40" fmla="*/ 2147483646 w 144"/>
                <a:gd name="T41" fmla="*/ 2147483646 h 139"/>
                <a:gd name="T42" fmla="*/ 2147483646 w 144"/>
                <a:gd name="T43" fmla="*/ 2147483646 h 139"/>
                <a:gd name="T44" fmla="*/ 2147483646 w 144"/>
                <a:gd name="T45" fmla="*/ 2147483646 h 139"/>
                <a:gd name="T46" fmla="*/ 2147483646 w 144"/>
                <a:gd name="T47" fmla="*/ 0 h 139"/>
                <a:gd name="T48" fmla="*/ 2147483646 w 144"/>
                <a:gd name="T49" fmla="*/ 2147483646 h 139"/>
                <a:gd name="T50" fmla="*/ 2147483646 w 144"/>
                <a:gd name="T51" fmla="*/ 2147483646 h 139"/>
                <a:gd name="T52" fmla="*/ 2147483646 w 144"/>
                <a:gd name="T53" fmla="*/ 2147483646 h 139"/>
                <a:gd name="T54" fmla="*/ 2147483646 w 144"/>
                <a:gd name="T55" fmla="*/ 2147483646 h 139"/>
                <a:gd name="T56" fmla="*/ 2147483646 w 144"/>
                <a:gd name="T57" fmla="*/ 2147483646 h 139"/>
                <a:gd name="T58" fmla="*/ 2147483646 w 144"/>
                <a:gd name="T59" fmla="*/ 2147483646 h 139"/>
                <a:gd name="T60" fmla="*/ 2147483646 w 144"/>
                <a:gd name="T61" fmla="*/ 2147483646 h 139"/>
                <a:gd name="T62" fmla="*/ 2147483646 w 144"/>
                <a:gd name="T63" fmla="*/ 2147483646 h 139"/>
                <a:gd name="T64" fmla="*/ 2147483646 w 144"/>
                <a:gd name="T65" fmla="*/ 2147483646 h 139"/>
                <a:gd name="T66" fmla="*/ 2147483646 w 144"/>
                <a:gd name="T67" fmla="*/ 2147483646 h 139"/>
                <a:gd name="T68" fmla="*/ 2147483646 w 144"/>
                <a:gd name="T69" fmla="*/ 2147483646 h 139"/>
                <a:gd name="T70" fmla="*/ 2147483646 w 144"/>
                <a:gd name="T71" fmla="*/ 2147483646 h 139"/>
                <a:gd name="T72" fmla="*/ 2147483646 w 144"/>
                <a:gd name="T73" fmla="*/ 2147483646 h 139"/>
                <a:gd name="T74" fmla="*/ 2147483646 w 144"/>
                <a:gd name="T75" fmla="*/ 2147483646 h 139"/>
                <a:gd name="T76" fmla="*/ 2147483646 w 144"/>
                <a:gd name="T77" fmla="*/ 2147483646 h 139"/>
                <a:gd name="T78" fmla="*/ 2147483646 w 144"/>
                <a:gd name="T79" fmla="*/ 2147483646 h 139"/>
                <a:gd name="T80" fmla="*/ 2147483646 w 144"/>
                <a:gd name="T81" fmla="*/ 2147483646 h 139"/>
                <a:gd name="T82" fmla="*/ 2147483646 w 144"/>
                <a:gd name="T83" fmla="*/ 2147483646 h 139"/>
                <a:gd name="T84" fmla="*/ 0 w 144"/>
                <a:gd name="T85" fmla="*/ 2147483646 h 139"/>
                <a:gd name="T86" fmla="*/ 0 w 144"/>
                <a:gd name="T87" fmla="*/ 2147483646 h 139"/>
                <a:gd name="T88" fmla="*/ 2147483646 w 144"/>
                <a:gd name="T89" fmla="*/ 2147483646 h 139"/>
                <a:gd name="T90" fmla="*/ 2147483646 w 144"/>
                <a:gd name="T91" fmla="*/ 2147483646 h 139"/>
                <a:gd name="T92" fmla="*/ 2147483646 w 144"/>
                <a:gd name="T93" fmla="*/ 2147483646 h 139"/>
                <a:gd name="T94" fmla="*/ 2147483646 w 144"/>
                <a:gd name="T95" fmla="*/ 2147483646 h 139"/>
                <a:gd name="T96" fmla="*/ 2147483646 w 144"/>
                <a:gd name="T97" fmla="*/ 2147483646 h 139"/>
                <a:gd name="T98" fmla="*/ 2147483646 w 144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4DED39D5-F91B-475A-A990-1CF857C122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4003" y="6372465"/>
              <a:ext cx="73915" cy="85391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74CC1073-3F96-49A4-9949-0A20107A8E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0961" y="6372465"/>
              <a:ext cx="61958" cy="85391"/>
            </a:xfrm>
            <a:custGeom>
              <a:avLst/>
              <a:gdLst>
                <a:gd name="T0" fmla="*/ 0 w 96"/>
                <a:gd name="T1" fmla="*/ 0 h 134"/>
                <a:gd name="T2" fmla="*/ 2147483646 w 96"/>
                <a:gd name="T3" fmla="*/ 0 h 134"/>
                <a:gd name="T4" fmla="*/ 2147483646 w 96"/>
                <a:gd name="T5" fmla="*/ 2147483646 h 134"/>
                <a:gd name="T6" fmla="*/ 2147483646 w 96"/>
                <a:gd name="T7" fmla="*/ 2147483646 h 134"/>
                <a:gd name="T8" fmla="*/ 2147483646 w 96"/>
                <a:gd name="T9" fmla="*/ 2147483646 h 134"/>
                <a:gd name="T10" fmla="*/ 0 w 96"/>
                <a:gd name="T11" fmla="*/ 2147483646 h 134"/>
                <a:gd name="T12" fmla="*/ 0 w 96"/>
                <a:gd name="T13" fmla="*/ 0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E5CE62FE-019F-4C6F-952E-B289DA0A63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5962" y="6372465"/>
              <a:ext cx="78263" cy="85391"/>
            </a:xfrm>
            <a:custGeom>
              <a:avLst/>
              <a:gdLst>
                <a:gd name="T0" fmla="*/ 2147483646 w 123"/>
                <a:gd name="T1" fmla="*/ 2147483646 h 134"/>
                <a:gd name="T2" fmla="*/ 2147483646 w 123"/>
                <a:gd name="T3" fmla="*/ 2147483646 h 134"/>
                <a:gd name="T4" fmla="*/ 2147483646 w 123"/>
                <a:gd name="T5" fmla="*/ 2147483646 h 134"/>
                <a:gd name="T6" fmla="*/ 2147483646 w 123"/>
                <a:gd name="T7" fmla="*/ 2147483646 h 134"/>
                <a:gd name="T8" fmla="*/ 2147483646 w 123"/>
                <a:gd name="T9" fmla="*/ 2147483646 h 134"/>
                <a:gd name="T10" fmla="*/ 2147483646 w 123"/>
                <a:gd name="T11" fmla="*/ 2147483646 h 134"/>
                <a:gd name="T12" fmla="*/ 2147483646 w 123"/>
                <a:gd name="T13" fmla="*/ 2147483646 h 134"/>
                <a:gd name="T14" fmla="*/ 2147483646 w 123"/>
                <a:gd name="T15" fmla="*/ 2147483646 h 134"/>
                <a:gd name="T16" fmla="*/ 2147483646 w 123"/>
                <a:gd name="T17" fmla="*/ 2147483646 h 134"/>
                <a:gd name="T18" fmla="*/ 2147483646 w 123"/>
                <a:gd name="T19" fmla="*/ 2147483646 h 134"/>
                <a:gd name="T20" fmla="*/ 2147483646 w 123"/>
                <a:gd name="T21" fmla="*/ 2147483646 h 134"/>
                <a:gd name="T22" fmla="*/ 2147483646 w 123"/>
                <a:gd name="T23" fmla="*/ 2147483646 h 134"/>
                <a:gd name="T24" fmla="*/ 2147483646 w 123"/>
                <a:gd name="T25" fmla="*/ 2147483646 h 134"/>
                <a:gd name="T26" fmla="*/ 0 w 123"/>
                <a:gd name="T27" fmla="*/ 0 h 134"/>
                <a:gd name="T28" fmla="*/ 2147483646 w 123"/>
                <a:gd name="T29" fmla="*/ 0 h 134"/>
                <a:gd name="T30" fmla="*/ 2147483646 w 123"/>
                <a:gd name="T31" fmla="*/ 2147483646 h 134"/>
                <a:gd name="T32" fmla="*/ 2147483646 w 123"/>
                <a:gd name="T33" fmla="*/ 2147483646 h 134"/>
                <a:gd name="T34" fmla="*/ 2147483646 w 123"/>
                <a:gd name="T35" fmla="*/ 2147483646 h 134"/>
                <a:gd name="T36" fmla="*/ 2147483646 w 123"/>
                <a:gd name="T37" fmla="*/ 2147483646 h 134"/>
                <a:gd name="T38" fmla="*/ 2147483646 w 123"/>
                <a:gd name="T39" fmla="*/ 2147483646 h 134"/>
                <a:gd name="T40" fmla="*/ 2147483646 w 123"/>
                <a:gd name="T41" fmla="*/ 2147483646 h 134"/>
                <a:gd name="T42" fmla="*/ 2147483646 w 123"/>
                <a:gd name="T43" fmla="*/ 2147483646 h 134"/>
                <a:gd name="T44" fmla="*/ 2147483646 w 123"/>
                <a:gd name="T45" fmla="*/ 2147483646 h 134"/>
                <a:gd name="T46" fmla="*/ 2147483646 w 123"/>
                <a:gd name="T47" fmla="*/ 2147483646 h 134"/>
                <a:gd name="T48" fmla="*/ 2147483646 w 123"/>
                <a:gd name="T49" fmla="*/ 2147483646 h 134"/>
                <a:gd name="T50" fmla="*/ 2147483646 w 123"/>
                <a:gd name="T51" fmla="*/ 2147483646 h 134"/>
                <a:gd name="T52" fmla="*/ 2147483646 w 123"/>
                <a:gd name="T53" fmla="*/ 2147483646 h 134"/>
                <a:gd name="T54" fmla="*/ 2147483646 w 123"/>
                <a:gd name="T55" fmla="*/ 2147483646 h 134"/>
                <a:gd name="T56" fmla="*/ 0 w 123"/>
                <a:gd name="T57" fmla="*/ 2147483646 h 134"/>
                <a:gd name="T58" fmla="*/ 0 w 123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D81DEEFC-5A66-421D-B5F1-5C1A659EC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573" y="6372465"/>
              <a:ext cx="130438" cy="86500"/>
            </a:xfrm>
            <a:custGeom>
              <a:avLst/>
              <a:gdLst>
                <a:gd name="T0" fmla="*/ 2147483646 w 205"/>
                <a:gd name="T1" fmla="*/ 0 h 136"/>
                <a:gd name="T2" fmla="*/ 2147483646 w 205"/>
                <a:gd name="T3" fmla="*/ 0 h 136"/>
                <a:gd name="T4" fmla="*/ 2147483646 w 205"/>
                <a:gd name="T5" fmla="*/ 2147483646 h 136"/>
                <a:gd name="T6" fmla="*/ 2147483646 w 205"/>
                <a:gd name="T7" fmla="*/ 0 h 136"/>
                <a:gd name="T8" fmla="*/ 2147483646 w 205"/>
                <a:gd name="T9" fmla="*/ 0 h 136"/>
                <a:gd name="T10" fmla="*/ 2147483646 w 205"/>
                <a:gd name="T11" fmla="*/ 2147483646 h 136"/>
                <a:gd name="T12" fmla="*/ 2147483646 w 205"/>
                <a:gd name="T13" fmla="*/ 2147483646 h 136"/>
                <a:gd name="T14" fmla="*/ 2147483646 w 205"/>
                <a:gd name="T15" fmla="*/ 2147483646 h 136"/>
                <a:gd name="T16" fmla="*/ 2147483646 w 205"/>
                <a:gd name="T17" fmla="*/ 2147483646 h 136"/>
                <a:gd name="T18" fmla="*/ 2147483646 w 205"/>
                <a:gd name="T19" fmla="*/ 2147483646 h 136"/>
                <a:gd name="T20" fmla="*/ 0 w 205"/>
                <a:gd name="T21" fmla="*/ 0 h 136"/>
                <a:gd name="T22" fmla="*/ 2147483646 w 205"/>
                <a:gd name="T23" fmla="*/ 0 h 136"/>
                <a:gd name="T24" fmla="*/ 2147483646 w 205"/>
                <a:gd name="T25" fmla="*/ 2147483646 h 136"/>
                <a:gd name="T26" fmla="*/ 2147483646 w 205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Rectangle 12">
              <a:extLst>
                <a:ext uri="{FF2B5EF4-FFF2-40B4-BE49-F238E27FC236}">
                  <a16:creationId xmlns:a16="http://schemas.microsoft.com/office/drawing/2014/main" id="{7688C4C3-672B-4597-8923-8CA4DD048E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3141" y="6372465"/>
              <a:ext cx="18478" cy="853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1A1E1F22-BE7D-466E-A365-D96FE5B1F9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185" y="6372465"/>
              <a:ext cx="79350" cy="85391"/>
            </a:xfrm>
            <a:custGeom>
              <a:avLst/>
              <a:gdLst>
                <a:gd name="T0" fmla="*/ 2147483646 w 124"/>
                <a:gd name="T1" fmla="*/ 2147483646 h 134"/>
                <a:gd name="T2" fmla="*/ 2147483646 w 124"/>
                <a:gd name="T3" fmla="*/ 2147483646 h 134"/>
                <a:gd name="T4" fmla="*/ 2147483646 w 124"/>
                <a:gd name="T5" fmla="*/ 2147483646 h 134"/>
                <a:gd name="T6" fmla="*/ 2147483646 w 124"/>
                <a:gd name="T7" fmla="*/ 2147483646 h 134"/>
                <a:gd name="T8" fmla="*/ 2147483646 w 124"/>
                <a:gd name="T9" fmla="*/ 2147483646 h 134"/>
                <a:gd name="T10" fmla="*/ 2147483646 w 124"/>
                <a:gd name="T11" fmla="*/ 2147483646 h 134"/>
                <a:gd name="T12" fmla="*/ 2147483646 w 124"/>
                <a:gd name="T13" fmla="*/ 2147483646 h 134"/>
                <a:gd name="T14" fmla="*/ 2147483646 w 124"/>
                <a:gd name="T15" fmla="*/ 2147483646 h 134"/>
                <a:gd name="T16" fmla="*/ 2147483646 w 124"/>
                <a:gd name="T17" fmla="*/ 2147483646 h 134"/>
                <a:gd name="T18" fmla="*/ 2147483646 w 124"/>
                <a:gd name="T19" fmla="*/ 2147483646 h 134"/>
                <a:gd name="T20" fmla="*/ 2147483646 w 124"/>
                <a:gd name="T21" fmla="*/ 2147483646 h 134"/>
                <a:gd name="T22" fmla="*/ 2147483646 w 124"/>
                <a:gd name="T23" fmla="*/ 2147483646 h 134"/>
                <a:gd name="T24" fmla="*/ 2147483646 w 124"/>
                <a:gd name="T25" fmla="*/ 2147483646 h 134"/>
                <a:gd name="T26" fmla="*/ 0 w 124"/>
                <a:gd name="T27" fmla="*/ 0 h 134"/>
                <a:gd name="T28" fmla="*/ 2147483646 w 124"/>
                <a:gd name="T29" fmla="*/ 0 h 134"/>
                <a:gd name="T30" fmla="*/ 2147483646 w 124"/>
                <a:gd name="T31" fmla="*/ 2147483646 h 134"/>
                <a:gd name="T32" fmla="*/ 2147483646 w 124"/>
                <a:gd name="T33" fmla="*/ 2147483646 h 134"/>
                <a:gd name="T34" fmla="*/ 2147483646 w 124"/>
                <a:gd name="T35" fmla="*/ 2147483646 h 134"/>
                <a:gd name="T36" fmla="*/ 2147483646 w 124"/>
                <a:gd name="T37" fmla="*/ 2147483646 h 134"/>
                <a:gd name="T38" fmla="*/ 2147483646 w 124"/>
                <a:gd name="T39" fmla="*/ 2147483646 h 134"/>
                <a:gd name="T40" fmla="*/ 2147483646 w 124"/>
                <a:gd name="T41" fmla="*/ 2147483646 h 134"/>
                <a:gd name="T42" fmla="*/ 2147483646 w 124"/>
                <a:gd name="T43" fmla="*/ 2147483646 h 134"/>
                <a:gd name="T44" fmla="*/ 2147483646 w 124"/>
                <a:gd name="T45" fmla="*/ 2147483646 h 134"/>
                <a:gd name="T46" fmla="*/ 2147483646 w 124"/>
                <a:gd name="T47" fmla="*/ 2147483646 h 134"/>
                <a:gd name="T48" fmla="*/ 2147483646 w 124"/>
                <a:gd name="T49" fmla="*/ 2147483646 h 134"/>
                <a:gd name="T50" fmla="*/ 2147483646 w 124"/>
                <a:gd name="T51" fmla="*/ 2147483646 h 134"/>
                <a:gd name="T52" fmla="*/ 2147483646 w 124"/>
                <a:gd name="T53" fmla="*/ 2147483646 h 134"/>
                <a:gd name="T54" fmla="*/ 2147483646 w 124"/>
                <a:gd name="T55" fmla="*/ 2147483646 h 134"/>
                <a:gd name="T56" fmla="*/ 0 w 124"/>
                <a:gd name="T57" fmla="*/ 2147483646 h 134"/>
                <a:gd name="T58" fmla="*/ 0 w 124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517A0FCC-E9BD-4C4F-BC30-B89C3A7E4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839" y="6372465"/>
              <a:ext cx="65219" cy="85391"/>
            </a:xfrm>
            <a:custGeom>
              <a:avLst/>
              <a:gdLst>
                <a:gd name="T0" fmla="*/ 0 w 102"/>
                <a:gd name="T1" fmla="*/ 0 h 134"/>
                <a:gd name="T2" fmla="*/ 2147483646 w 102"/>
                <a:gd name="T3" fmla="*/ 0 h 134"/>
                <a:gd name="T4" fmla="*/ 2147483646 w 102"/>
                <a:gd name="T5" fmla="*/ 2147483646 h 134"/>
                <a:gd name="T6" fmla="*/ 2147483646 w 102"/>
                <a:gd name="T7" fmla="*/ 2147483646 h 134"/>
                <a:gd name="T8" fmla="*/ 2147483646 w 102"/>
                <a:gd name="T9" fmla="*/ 2147483646 h 134"/>
                <a:gd name="T10" fmla="*/ 2147483646 w 102"/>
                <a:gd name="T11" fmla="*/ 2147483646 h 134"/>
                <a:gd name="T12" fmla="*/ 2147483646 w 102"/>
                <a:gd name="T13" fmla="*/ 2147483646 h 134"/>
                <a:gd name="T14" fmla="*/ 2147483646 w 102"/>
                <a:gd name="T15" fmla="*/ 2147483646 h 134"/>
                <a:gd name="T16" fmla="*/ 2147483646 w 102"/>
                <a:gd name="T17" fmla="*/ 2147483646 h 134"/>
                <a:gd name="T18" fmla="*/ 2147483646 w 102"/>
                <a:gd name="T19" fmla="*/ 2147483646 h 134"/>
                <a:gd name="T20" fmla="*/ 2147483646 w 102"/>
                <a:gd name="T21" fmla="*/ 2147483646 h 134"/>
                <a:gd name="T22" fmla="*/ 0 w 102"/>
                <a:gd name="T23" fmla="*/ 2147483646 h 134"/>
                <a:gd name="T24" fmla="*/ 0 w 102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EAA602F5-669C-4E4D-ABF7-D5477784FD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147" y="6372465"/>
              <a:ext cx="73915" cy="85391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671D16A0-3BF2-4DEC-8571-3A326BAC08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105" y="6372465"/>
              <a:ext cx="66305" cy="85391"/>
            </a:xfrm>
            <a:custGeom>
              <a:avLst/>
              <a:gdLst>
                <a:gd name="T0" fmla="*/ 0 w 103"/>
                <a:gd name="T1" fmla="*/ 0 h 134"/>
                <a:gd name="T2" fmla="*/ 2147483646 w 103"/>
                <a:gd name="T3" fmla="*/ 0 h 134"/>
                <a:gd name="T4" fmla="*/ 2147483646 w 103"/>
                <a:gd name="T5" fmla="*/ 2147483646 h 134"/>
                <a:gd name="T6" fmla="*/ 2147483646 w 103"/>
                <a:gd name="T7" fmla="*/ 2147483646 h 134"/>
                <a:gd name="T8" fmla="*/ 2147483646 w 103"/>
                <a:gd name="T9" fmla="*/ 2147483646 h 134"/>
                <a:gd name="T10" fmla="*/ 2147483646 w 103"/>
                <a:gd name="T11" fmla="*/ 2147483646 h 134"/>
                <a:gd name="T12" fmla="*/ 2147483646 w 103"/>
                <a:gd name="T13" fmla="*/ 2147483646 h 134"/>
                <a:gd name="T14" fmla="*/ 2147483646 w 103"/>
                <a:gd name="T15" fmla="*/ 2147483646 h 134"/>
                <a:gd name="T16" fmla="*/ 2147483646 w 103"/>
                <a:gd name="T17" fmla="*/ 2147483646 h 134"/>
                <a:gd name="T18" fmla="*/ 2147483646 w 103"/>
                <a:gd name="T19" fmla="*/ 2147483646 h 134"/>
                <a:gd name="T20" fmla="*/ 2147483646 w 103"/>
                <a:gd name="T21" fmla="*/ 2147483646 h 134"/>
                <a:gd name="T22" fmla="*/ 0 w 103"/>
                <a:gd name="T23" fmla="*/ 2147483646 h 134"/>
                <a:gd name="T24" fmla="*/ 0 w 10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16A7CE6B-1FD2-4657-B1AC-3C10556443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4020" y="6372465"/>
              <a:ext cx="91306" cy="85391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BA247B14-4E88-415D-B97A-E53AC869ED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587" y="6371356"/>
              <a:ext cx="78263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69D1A17F-6DDE-42A3-9FB7-8BCAE511A5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980" y="6372465"/>
              <a:ext cx="71741" cy="85391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0 h 134"/>
                <a:gd name="T10" fmla="*/ 2147483646 w 113"/>
                <a:gd name="T11" fmla="*/ 0 h 134"/>
                <a:gd name="T12" fmla="*/ 2147483646 w 113"/>
                <a:gd name="T13" fmla="*/ 2147483646 h 134"/>
                <a:gd name="T14" fmla="*/ 2147483646 w 113"/>
                <a:gd name="T15" fmla="*/ 2147483646 h 134"/>
                <a:gd name="T16" fmla="*/ 2147483646 w 113"/>
                <a:gd name="T17" fmla="*/ 2147483646 h 134"/>
                <a:gd name="T18" fmla="*/ 2147483646 w 113"/>
                <a:gd name="T19" fmla="*/ 2147483646 h 134"/>
                <a:gd name="T20" fmla="*/ 2147483646 w 113"/>
                <a:gd name="T21" fmla="*/ 2147483646 h 134"/>
                <a:gd name="T22" fmla="*/ 0 w 113"/>
                <a:gd name="T23" fmla="*/ 2147483646 h 134"/>
                <a:gd name="T24" fmla="*/ 0 w 11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Rectangle 20">
              <a:extLst>
                <a:ext uri="{FF2B5EF4-FFF2-40B4-BE49-F238E27FC236}">
                  <a16:creationId xmlns:a16="http://schemas.microsoft.com/office/drawing/2014/main" id="{B2BFF6C1-E0D3-4BCB-9C0F-4191027E2C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113" y="6439004"/>
              <a:ext cx="19566" cy="188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A57BCDB-D0E0-4571-A6A1-A9A119B27A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853" y="6372465"/>
              <a:ext cx="72827" cy="85391"/>
            </a:xfrm>
            <a:custGeom>
              <a:avLst/>
              <a:gdLst>
                <a:gd name="T0" fmla="*/ 0 w 114"/>
                <a:gd name="T1" fmla="*/ 0 h 134"/>
                <a:gd name="T2" fmla="*/ 2147483646 w 114"/>
                <a:gd name="T3" fmla="*/ 0 h 134"/>
                <a:gd name="T4" fmla="*/ 2147483646 w 114"/>
                <a:gd name="T5" fmla="*/ 2147483646 h 134"/>
                <a:gd name="T6" fmla="*/ 2147483646 w 114"/>
                <a:gd name="T7" fmla="*/ 2147483646 h 134"/>
                <a:gd name="T8" fmla="*/ 2147483646 w 114"/>
                <a:gd name="T9" fmla="*/ 0 h 134"/>
                <a:gd name="T10" fmla="*/ 2147483646 w 114"/>
                <a:gd name="T11" fmla="*/ 0 h 134"/>
                <a:gd name="T12" fmla="*/ 2147483646 w 114"/>
                <a:gd name="T13" fmla="*/ 2147483646 h 134"/>
                <a:gd name="T14" fmla="*/ 2147483646 w 114"/>
                <a:gd name="T15" fmla="*/ 2147483646 h 134"/>
                <a:gd name="T16" fmla="*/ 2147483646 w 114"/>
                <a:gd name="T17" fmla="*/ 2147483646 h 134"/>
                <a:gd name="T18" fmla="*/ 2147483646 w 114"/>
                <a:gd name="T19" fmla="*/ 2147483646 h 134"/>
                <a:gd name="T20" fmla="*/ 2147483646 w 114"/>
                <a:gd name="T21" fmla="*/ 2147483646 h 134"/>
                <a:gd name="T22" fmla="*/ 0 w 114"/>
                <a:gd name="T23" fmla="*/ 2147483646 h 134"/>
                <a:gd name="T24" fmla="*/ 0 w 11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E4617E68-C318-4A7A-97D8-2AE34FB60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3160" y="6372465"/>
              <a:ext cx="73915" cy="87609"/>
            </a:xfrm>
            <a:custGeom>
              <a:avLst/>
              <a:gdLst>
                <a:gd name="T0" fmla="*/ 0 w 117"/>
                <a:gd name="T1" fmla="*/ 0 h 137"/>
                <a:gd name="T2" fmla="*/ 2147483646 w 117"/>
                <a:gd name="T3" fmla="*/ 0 h 137"/>
                <a:gd name="T4" fmla="*/ 2147483646 w 117"/>
                <a:gd name="T5" fmla="*/ 2147483646 h 137"/>
                <a:gd name="T6" fmla="*/ 2147483646 w 117"/>
                <a:gd name="T7" fmla="*/ 2147483646 h 137"/>
                <a:gd name="T8" fmla="*/ 2147483646 w 117"/>
                <a:gd name="T9" fmla="*/ 2147483646 h 137"/>
                <a:gd name="T10" fmla="*/ 2147483646 w 117"/>
                <a:gd name="T11" fmla="*/ 2147483646 h 137"/>
                <a:gd name="T12" fmla="*/ 2147483646 w 117"/>
                <a:gd name="T13" fmla="*/ 2147483646 h 137"/>
                <a:gd name="T14" fmla="*/ 2147483646 w 117"/>
                <a:gd name="T15" fmla="*/ 2147483646 h 137"/>
                <a:gd name="T16" fmla="*/ 2147483646 w 117"/>
                <a:gd name="T17" fmla="*/ 2147483646 h 137"/>
                <a:gd name="T18" fmla="*/ 2147483646 w 117"/>
                <a:gd name="T19" fmla="*/ 2147483646 h 137"/>
                <a:gd name="T20" fmla="*/ 2147483646 w 117"/>
                <a:gd name="T21" fmla="*/ 2147483646 h 137"/>
                <a:gd name="T22" fmla="*/ 2147483646 w 117"/>
                <a:gd name="T23" fmla="*/ 0 h 137"/>
                <a:gd name="T24" fmla="*/ 2147483646 w 117"/>
                <a:gd name="T25" fmla="*/ 0 h 137"/>
                <a:gd name="T26" fmla="*/ 2147483646 w 117"/>
                <a:gd name="T27" fmla="*/ 2147483646 h 137"/>
                <a:gd name="T28" fmla="*/ 2147483646 w 117"/>
                <a:gd name="T29" fmla="*/ 2147483646 h 137"/>
                <a:gd name="T30" fmla="*/ 2147483646 w 117"/>
                <a:gd name="T31" fmla="*/ 2147483646 h 137"/>
                <a:gd name="T32" fmla="*/ 2147483646 w 117"/>
                <a:gd name="T33" fmla="*/ 2147483646 h 137"/>
                <a:gd name="T34" fmla="*/ 2147483646 w 117"/>
                <a:gd name="T35" fmla="*/ 2147483646 h 137"/>
                <a:gd name="T36" fmla="*/ 2147483646 w 117"/>
                <a:gd name="T37" fmla="*/ 2147483646 h 137"/>
                <a:gd name="T38" fmla="*/ 2147483646 w 117"/>
                <a:gd name="T39" fmla="*/ 2147483646 h 137"/>
                <a:gd name="T40" fmla="*/ 2147483646 w 117"/>
                <a:gd name="T41" fmla="*/ 2147483646 h 137"/>
                <a:gd name="T42" fmla="*/ 2147483646 w 117"/>
                <a:gd name="T43" fmla="*/ 2147483646 h 137"/>
                <a:gd name="T44" fmla="*/ 2147483646 w 117"/>
                <a:gd name="T45" fmla="*/ 2147483646 h 137"/>
                <a:gd name="T46" fmla="*/ 2147483646 w 117"/>
                <a:gd name="T47" fmla="*/ 2147483646 h 137"/>
                <a:gd name="T48" fmla="*/ 2147483646 w 117"/>
                <a:gd name="T49" fmla="*/ 2147483646 h 137"/>
                <a:gd name="T50" fmla="*/ 0 w 117"/>
                <a:gd name="T51" fmla="*/ 2147483646 h 137"/>
                <a:gd name="T52" fmla="*/ 0 w 117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003496A-9312-4BD5-B65D-447F54617F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552" y="6372465"/>
              <a:ext cx="85872" cy="85391"/>
            </a:xfrm>
            <a:custGeom>
              <a:avLst/>
              <a:gdLst>
                <a:gd name="T0" fmla="*/ 0 w 135"/>
                <a:gd name="T1" fmla="*/ 0 h 134"/>
                <a:gd name="T2" fmla="*/ 2147483646 w 135"/>
                <a:gd name="T3" fmla="*/ 0 h 134"/>
                <a:gd name="T4" fmla="*/ 2147483646 w 135"/>
                <a:gd name="T5" fmla="*/ 2147483646 h 134"/>
                <a:gd name="T6" fmla="*/ 2147483646 w 135"/>
                <a:gd name="T7" fmla="*/ 0 h 134"/>
                <a:gd name="T8" fmla="*/ 2147483646 w 135"/>
                <a:gd name="T9" fmla="*/ 0 h 134"/>
                <a:gd name="T10" fmla="*/ 2147483646 w 135"/>
                <a:gd name="T11" fmla="*/ 2147483646 h 134"/>
                <a:gd name="T12" fmla="*/ 2147483646 w 135"/>
                <a:gd name="T13" fmla="*/ 2147483646 h 134"/>
                <a:gd name="T14" fmla="*/ 2147483646 w 135"/>
                <a:gd name="T15" fmla="*/ 2147483646 h 134"/>
                <a:gd name="T16" fmla="*/ 2147483646 w 135"/>
                <a:gd name="T17" fmla="*/ 2147483646 h 134"/>
                <a:gd name="T18" fmla="*/ 2147483646 w 135"/>
                <a:gd name="T19" fmla="*/ 2147483646 h 134"/>
                <a:gd name="T20" fmla="*/ 2147483646 w 135"/>
                <a:gd name="T21" fmla="*/ 2147483646 h 134"/>
                <a:gd name="T22" fmla="*/ 2147483646 w 135"/>
                <a:gd name="T23" fmla="*/ 2147483646 h 134"/>
                <a:gd name="T24" fmla="*/ 0 w 135"/>
                <a:gd name="T25" fmla="*/ 2147483646 h 134"/>
                <a:gd name="T26" fmla="*/ 0 w 135"/>
                <a:gd name="T27" fmla="*/ 0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C430ECFC-A348-4F87-BAD6-2DAA8DF00A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381" y="6372465"/>
              <a:ext cx="91306" cy="85391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37F7D3B9-E52A-4119-B060-09F33C5EB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44" y="6372465"/>
              <a:ext cx="76089" cy="85391"/>
            </a:xfrm>
            <a:custGeom>
              <a:avLst/>
              <a:gdLst>
                <a:gd name="T0" fmla="*/ 0 w 120"/>
                <a:gd name="T1" fmla="*/ 0 h 134"/>
                <a:gd name="T2" fmla="*/ 2147483646 w 120"/>
                <a:gd name="T3" fmla="*/ 0 h 134"/>
                <a:gd name="T4" fmla="*/ 2147483646 w 120"/>
                <a:gd name="T5" fmla="*/ 2147483646 h 134"/>
                <a:gd name="T6" fmla="*/ 2147483646 w 120"/>
                <a:gd name="T7" fmla="*/ 0 h 134"/>
                <a:gd name="T8" fmla="*/ 2147483646 w 120"/>
                <a:gd name="T9" fmla="*/ 0 h 134"/>
                <a:gd name="T10" fmla="*/ 2147483646 w 120"/>
                <a:gd name="T11" fmla="*/ 2147483646 h 134"/>
                <a:gd name="T12" fmla="*/ 2147483646 w 120"/>
                <a:gd name="T13" fmla="*/ 2147483646 h 134"/>
                <a:gd name="T14" fmla="*/ 2147483646 w 120"/>
                <a:gd name="T15" fmla="*/ 2147483646 h 134"/>
                <a:gd name="T16" fmla="*/ 2147483646 w 120"/>
                <a:gd name="T17" fmla="*/ 2147483646 h 134"/>
                <a:gd name="T18" fmla="*/ 0 w 120"/>
                <a:gd name="T19" fmla="*/ 2147483646 h 134"/>
                <a:gd name="T20" fmla="*/ 0 w 120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3C9404E1-8901-4DC0-BA14-2A20F4D967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560" y="6372465"/>
              <a:ext cx="72827" cy="85391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2147483646 h 134"/>
                <a:gd name="T10" fmla="*/ 2147483646 w 113"/>
                <a:gd name="T11" fmla="*/ 2147483646 h 134"/>
                <a:gd name="T12" fmla="*/ 2147483646 w 113"/>
                <a:gd name="T13" fmla="*/ 2147483646 h 134"/>
                <a:gd name="T14" fmla="*/ 0 w 113"/>
                <a:gd name="T15" fmla="*/ 2147483646 h 134"/>
                <a:gd name="T16" fmla="*/ 0 w 113"/>
                <a:gd name="T17" fmla="*/ 0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FABEDE24-0755-4714-A4D5-403D103D17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7735" y="6371356"/>
              <a:ext cx="91306" cy="88718"/>
            </a:xfrm>
            <a:custGeom>
              <a:avLst/>
              <a:gdLst>
                <a:gd name="T0" fmla="*/ 2147483646 w 143"/>
                <a:gd name="T1" fmla="*/ 2147483646 h 139"/>
                <a:gd name="T2" fmla="*/ 2147483646 w 143"/>
                <a:gd name="T3" fmla="*/ 2147483646 h 139"/>
                <a:gd name="T4" fmla="*/ 2147483646 w 143"/>
                <a:gd name="T5" fmla="*/ 2147483646 h 139"/>
                <a:gd name="T6" fmla="*/ 2147483646 w 143"/>
                <a:gd name="T7" fmla="*/ 2147483646 h 139"/>
                <a:gd name="T8" fmla="*/ 2147483646 w 143"/>
                <a:gd name="T9" fmla="*/ 2147483646 h 139"/>
                <a:gd name="T10" fmla="*/ 2147483646 w 143"/>
                <a:gd name="T11" fmla="*/ 2147483646 h 139"/>
                <a:gd name="T12" fmla="*/ 2147483646 w 143"/>
                <a:gd name="T13" fmla="*/ 2147483646 h 139"/>
                <a:gd name="T14" fmla="*/ 2147483646 w 143"/>
                <a:gd name="T15" fmla="*/ 2147483646 h 139"/>
                <a:gd name="T16" fmla="*/ 2147483646 w 143"/>
                <a:gd name="T17" fmla="*/ 2147483646 h 139"/>
                <a:gd name="T18" fmla="*/ 2147483646 w 143"/>
                <a:gd name="T19" fmla="*/ 2147483646 h 139"/>
                <a:gd name="T20" fmla="*/ 2147483646 w 143"/>
                <a:gd name="T21" fmla="*/ 2147483646 h 139"/>
                <a:gd name="T22" fmla="*/ 2147483646 w 143"/>
                <a:gd name="T23" fmla="*/ 2147483646 h 139"/>
                <a:gd name="T24" fmla="*/ 2147483646 w 143"/>
                <a:gd name="T25" fmla="*/ 2147483646 h 139"/>
                <a:gd name="T26" fmla="*/ 2147483646 w 143"/>
                <a:gd name="T27" fmla="*/ 2147483646 h 139"/>
                <a:gd name="T28" fmla="*/ 2147483646 w 143"/>
                <a:gd name="T29" fmla="*/ 2147483646 h 139"/>
                <a:gd name="T30" fmla="*/ 2147483646 w 143"/>
                <a:gd name="T31" fmla="*/ 2147483646 h 139"/>
                <a:gd name="T32" fmla="*/ 2147483646 w 143"/>
                <a:gd name="T33" fmla="*/ 2147483646 h 139"/>
                <a:gd name="T34" fmla="*/ 2147483646 w 143"/>
                <a:gd name="T35" fmla="*/ 2147483646 h 139"/>
                <a:gd name="T36" fmla="*/ 2147483646 w 143"/>
                <a:gd name="T37" fmla="*/ 2147483646 h 139"/>
                <a:gd name="T38" fmla="*/ 2147483646 w 143"/>
                <a:gd name="T39" fmla="*/ 2147483646 h 139"/>
                <a:gd name="T40" fmla="*/ 2147483646 w 143"/>
                <a:gd name="T41" fmla="*/ 2147483646 h 139"/>
                <a:gd name="T42" fmla="*/ 2147483646 w 143"/>
                <a:gd name="T43" fmla="*/ 2147483646 h 139"/>
                <a:gd name="T44" fmla="*/ 2147483646 w 143"/>
                <a:gd name="T45" fmla="*/ 2147483646 h 139"/>
                <a:gd name="T46" fmla="*/ 2147483646 w 143"/>
                <a:gd name="T47" fmla="*/ 0 h 139"/>
                <a:gd name="T48" fmla="*/ 2147483646 w 143"/>
                <a:gd name="T49" fmla="*/ 2147483646 h 139"/>
                <a:gd name="T50" fmla="*/ 2147483646 w 143"/>
                <a:gd name="T51" fmla="*/ 2147483646 h 139"/>
                <a:gd name="T52" fmla="*/ 2147483646 w 143"/>
                <a:gd name="T53" fmla="*/ 2147483646 h 139"/>
                <a:gd name="T54" fmla="*/ 2147483646 w 143"/>
                <a:gd name="T55" fmla="*/ 2147483646 h 139"/>
                <a:gd name="T56" fmla="*/ 2147483646 w 143"/>
                <a:gd name="T57" fmla="*/ 2147483646 h 139"/>
                <a:gd name="T58" fmla="*/ 2147483646 w 143"/>
                <a:gd name="T59" fmla="*/ 2147483646 h 139"/>
                <a:gd name="T60" fmla="*/ 2147483646 w 143"/>
                <a:gd name="T61" fmla="*/ 2147483646 h 139"/>
                <a:gd name="T62" fmla="*/ 2147483646 w 143"/>
                <a:gd name="T63" fmla="*/ 2147483646 h 139"/>
                <a:gd name="T64" fmla="*/ 2147483646 w 143"/>
                <a:gd name="T65" fmla="*/ 2147483646 h 139"/>
                <a:gd name="T66" fmla="*/ 2147483646 w 143"/>
                <a:gd name="T67" fmla="*/ 2147483646 h 139"/>
                <a:gd name="T68" fmla="*/ 2147483646 w 143"/>
                <a:gd name="T69" fmla="*/ 2147483646 h 139"/>
                <a:gd name="T70" fmla="*/ 2147483646 w 143"/>
                <a:gd name="T71" fmla="*/ 2147483646 h 139"/>
                <a:gd name="T72" fmla="*/ 2147483646 w 143"/>
                <a:gd name="T73" fmla="*/ 2147483646 h 139"/>
                <a:gd name="T74" fmla="*/ 2147483646 w 143"/>
                <a:gd name="T75" fmla="*/ 2147483646 h 139"/>
                <a:gd name="T76" fmla="*/ 2147483646 w 143"/>
                <a:gd name="T77" fmla="*/ 2147483646 h 139"/>
                <a:gd name="T78" fmla="*/ 2147483646 w 143"/>
                <a:gd name="T79" fmla="*/ 2147483646 h 139"/>
                <a:gd name="T80" fmla="*/ 2147483646 w 143"/>
                <a:gd name="T81" fmla="*/ 2147483646 h 139"/>
                <a:gd name="T82" fmla="*/ 2147483646 w 143"/>
                <a:gd name="T83" fmla="*/ 2147483646 h 139"/>
                <a:gd name="T84" fmla="*/ 0 w 143"/>
                <a:gd name="T85" fmla="*/ 2147483646 h 139"/>
                <a:gd name="T86" fmla="*/ 0 w 143"/>
                <a:gd name="T87" fmla="*/ 2147483646 h 139"/>
                <a:gd name="T88" fmla="*/ 2147483646 w 143"/>
                <a:gd name="T89" fmla="*/ 2147483646 h 139"/>
                <a:gd name="T90" fmla="*/ 2147483646 w 143"/>
                <a:gd name="T91" fmla="*/ 2147483646 h 139"/>
                <a:gd name="T92" fmla="*/ 2147483646 w 143"/>
                <a:gd name="T93" fmla="*/ 2147483646 h 139"/>
                <a:gd name="T94" fmla="*/ 2147483646 w 143"/>
                <a:gd name="T95" fmla="*/ 2147483646 h 139"/>
                <a:gd name="T96" fmla="*/ 2147483646 w 143"/>
                <a:gd name="T97" fmla="*/ 2147483646 h 139"/>
                <a:gd name="T98" fmla="*/ 2147483646 w 143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943738B-452B-4359-9AC7-D5C0E74E3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172" y="6372465"/>
              <a:ext cx="76089" cy="87609"/>
            </a:xfrm>
            <a:custGeom>
              <a:avLst/>
              <a:gdLst>
                <a:gd name="T0" fmla="*/ 0 w 118"/>
                <a:gd name="T1" fmla="*/ 0 h 137"/>
                <a:gd name="T2" fmla="*/ 2147483646 w 118"/>
                <a:gd name="T3" fmla="*/ 0 h 137"/>
                <a:gd name="T4" fmla="*/ 2147483646 w 118"/>
                <a:gd name="T5" fmla="*/ 2147483646 h 137"/>
                <a:gd name="T6" fmla="*/ 2147483646 w 118"/>
                <a:gd name="T7" fmla="*/ 2147483646 h 137"/>
                <a:gd name="T8" fmla="*/ 2147483646 w 118"/>
                <a:gd name="T9" fmla="*/ 2147483646 h 137"/>
                <a:gd name="T10" fmla="*/ 2147483646 w 118"/>
                <a:gd name="T11" fmla="*/ 2147483646 h 137"/>
                <a:gd name="T12" fmla="*/ 2147483646 w 118"/>
                <a:gd name="T13" fmla="*/ 2147483646 h 137"/>
                <a:gd name="T14" fmla="*/ 2147483646 w 118"/>
                <a:gd name="T15" fmla="*/ 2147483646 h 137"/>
                <a:gd name="T16" fmla="*/ 2147483646 w 118"/>
                <a:gd name="T17" fmla="*/ 2147483646 h 137"/>
                <a:gd name="T18" fmla="*/ 2147483646 w 118"/>
                <a:gd name="T19" fmla="*/ 2147483646 h 137"/>
                <a:gd name="T20" fmla="*/ 2147483646 w 118"/>
                <a:gd name="T21" fmla="*/ 2147483646 h 137"/>
                <a:gd name="T22" fmla="*/ 2147483646 w 118"/>
                <a:gd name="T23" fmla="*/ 0 h 137"/>
                <a:gd name="T24" fmla="*/ 2147483646 w 118"/>
                <a:gd name="T25" fmla="*/ 0 h 137"/>
                <a:gd name="T26" fmla="*/ 2147483646 w 118"/>
                <a:gd name="T27" fmla="*/ 2147483646 h 137"/>
                <a:gd name="T28" fmla="*/ 2147483646 w 118"/>
                <a:gd name="T29" fmla="*/ 2147483646 h 137"/>
                <a:gd name="T30" fmla="*/ 2147483646 w 118"/>
                <a:gd name="T31" fmla="*/ 2147483646 h 137"/>
                <a:gd name="T32" fmla="*/ 2147483646 w 118"/>
                <a:gd name="T33" fmla="*/ 2147483646 h 137"/>
                <a:gd name="T34" fmla="*/ 2147483646 w 118"/>
                <a:gd name="T35" fmla="*/ 2147483646 h 137"/>
                <a:gd name="T36" fmla="*/ 2147483646 w 118"/>
                <a:gd name="T37" fmla="*/ 2147483646 h 137"/>
                <a:gd name="T38" fmla="*/ 2147483646 w 118"/>
                <a:gd name="T39" fmla="*/ 2147483646 h 137"/>
                <a:gd name="T40" fmla="*/ 2147483646 w 118"/>
                <a:gd name="T41" fmla="*/ 2147483646 h 137"/>
                <a:gd name="T42" fmla="*/ 2147483646 w 118"/>
                <a:gd name="T43" fmla="*/ 2147483646 h 137"/>
                <a:gd name="T44" fmla="*/ 2147483646 w 118"/>
                <a:gd name="T45" fmla="*/ 2147483646 h 137"/>
                <a:gd name="T46" fmla="*/ 2147483646 w 118"/>
                <a:gd name="T47" fmla="*/ 2147483646 h 137"/>
                <a:gd name="T48" fmla="*/ 2147483646 w 118"/>
                <a:gd name="T49" fmla="*/ 2147483646 h 137"/>
                <a:gd name="T50" fmla="*/ 0 w 118"/>
                <a:gd name="T51" fmla="*/ 2147483646 h 137"/>
                <a:gd name="T52" fmla="*/ 0 w 118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DED5D7C8-8961-4918-944B-5A63CC97C0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305" y="6371356"/>
              <a:ext cx="79349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CEE8C58F-1718-470B-9F5A-905A254409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785" y="6372465"/>
              <a:ext cx="72827" cy="85391"/>
            </a:xfrm>
            <a:custGeom>
              <a:avLst/>
              <a:gdLst>
                <a:gd name="T0" fmla="*/ 0 w 115"/>
                <a:gd name="T1" fmla="*/ 0 h 134"/>
                <a:gd name="T2" fmla="*/ 2147483646 w 115"/>
                <a:gd name="T3" fmla="*/ 0 h 134"/>
                <a:gd name="T4" fmla="*/ 2147483646 w 115"/>
                <a:gd name="T5" fmla="*/ 2147483646 h 134"/>
                <a:gd name="T6" fmla="*/ 2147483646 w 115"/>
                <a:gd name="T7" fmla="*/ 2147483646 h 134"/>
                <a:gd name="T8" fmla="*/ 2147483646 w 115"/>
                <a:gd name="T9" fmla="*/ 0 h 134"/>
                <a:gd name="T10" fmla="*/ 2147483646 w 115"/>
                <a:gd name="T11" fmla="*/ 0 h 134"/>
                <a:gd name="T12" fmla="*/ 2147483646 w 115"/>
                <a:gd name="T13" fmla="*/ 2147483646 h 134"/>
                <a:gd name="T14" fmla="*/ 2147483646 w 115"/>
                <a:gd name="T15" fmla="*/ 2147483646 h 134"/>
                <a:gd name="T16" fmla="*/ 2147483646 w 115"/>
                <a:gd name="T17" fmla="*/ 2147483646 h 134"/>
                <a:gd name="T18" fmla="*/ 2147483646 w 115"/>
                <a:gd name="T19" fmla="*/ 2147483646 h 134"/>
                <a:gd name="T20" fmla="*/ 2147483646 w 115"/>
                <a:gd name="T21" fmla="*/ 2147483646 h 134"/>
                <a:gd name="T22" fmla="*/ 0 w 115"/>
                <a:gd name="T23" fmla="*/ 2147483646 h 134"/>
                <a:gd name="T24" fmla="*/ 0 w 115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Rectangle 31">
              <a:extLst>
                <a:ext uri="{FF2B5EF4-FFF2-40B4-BE49-F238E27FC236}">
                  <a16:creationId xmlns:a16="http://schemas.microsoft.com/office/drawing/2014/main" id="{3A351F20-C94E-45A0-91E6-8E4CAF24C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4917" y="6439004"/>
              <a:ext cx="19566" cy="18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B954FB5C-76E8-4EA3-B1A2-D6DE8043ED83}"/>
              </a:ext>
            </a:extLst>
          </p:cNvPr>
          <p:cNvSpPr/>
          <p:nvPr/>
        </p:nvSpPr>
        <p:spPr>
          <a:xfrm rot="1487982">
            <a:off x="8115127" y="4894278"/>
            <a:ext cx="4417586" cy="17954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6C3B8C9-6B0B-42AA-B665-B48198C78D0E}"/>
              </a:ext>
            </a:extLst>
          </p:cNvPr>
          <p:cNvSpPr/>
          <p:nvPr/>
        </p:nvSpPr>
        <p:spPr>
          <a:xfrm rot="1487982">
            <a:off x="8258819" y="2950062"/>
            <a:ext cx="4417586" cy="17954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7D8E799-0B0E-4A16-BB1E-FBEF47A3968D}"/>
              </a:ext>
            </a:extLst>
          </p:cNvPr>
          <p:cNvSpPr/>
          <p:nvPr/>
        </p:nvSpPr>
        <p:spPr>
          <a:xfrm rot="1487982">
            <a:off x="8402836" y="1013341"/>
            <a:ext cx="4417586" cy="17954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Parallelogram 69">
            <a:extLst>
              <a:ext uri="{FF2B5EF4-FFF2-40B4-BE49-F238E27FC236}">
                <a16:creationId xmlns:a16="http://schemas.microsoft.com/office/drawing/2014/main" id="{54DE1AC5-094D-4B76-AA9F-14D8FA157F5B}"/>
              </a:ext>
            </a:extLst>
          </p:cNvPr>
          <p:cNvSpPr/>
          <p:nvPr/>
        </p:nvSpPr>
        <p:spPr>
          <a:xfrm>
            <a:off x="8229601" y="1"/>
            <a:ext cx="4537075" cy="1800225"/>
          </a:xfrm>
          <a:prstGeom prst="parallelogram">
            <a:avLst>
              <a:gd name="adj" fmla="val 19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1" name="Parallelogram 70">
            <a:extLst>
              <a:ext uri="{FF2B5EF4-FFF2-40B4-BE49-F238E27FC236}">
                <a16:creationId xmlns:a16="http://schemas.microsoft.com/office/drawing/2014/main" id="{A9E6FE39-C9C1-4FDB-B590-987262B3E90D}"/>
              </a:ext>
            </a:extLst>
          </p:cNvPr>
          <p:cNvSpPr/>
          <p:nvPr/>
        </p:nvSpPr>
        <p:spPr>
          <a:xfrm>
            <a:off x="8086725" y="1926209"/>
            <a:ext cx="4535488" cy="1800225"/>
          </a:xfrm>
          <a:prstGeom prst="parallelogram">
            <a:avLst>
              <a:gd name="adj" fmla="val 19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2" name="Parallelogram 71">
            <a:extLst>
              <a:ext uri="{FF2B5EF4-FFF2-40B4-BE49-F238E27FC236}">
                <a16:creationId xmlns:a16="http://schemas.microsoft.com/office/drawing/2014/main" id="{266F39C2-AE57-4998-95B9-051C58B9B652}"/>
              </a:ext>
            </a:extLst>
          </p:cNvPr>
          <p:cNvSpPr/>
          <p:nvPr/>
        </p:nvSpPr>
        <p:spPr>
          <a:xfrm>
            <a:off x="7942263" y="3861024"/>
            <a:ext cx="4608512" cy="1800225"/>
          </a:xfrm>
          <a:prstGeom prst="parallelogram">
            <a:avLst>
              <a:gd name="adj" fmla="val 19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452CE722-3529-432E-88FC-D68A410A9D49}"/>
              </a:ext>
            </a:extLst>
          </p:cNvPr>
          <p:cNvSpPr txBox="1">
            <a:spLocks/>
          </p:cNvSpPr>
          <p:nvPr/>
        </p:nvSpPr>
        <p:spPr>
          <a:xfrm>
            <a:off x="8734028" y="332656"/>
            <a:ext cx="3275856" cy="122413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AU" sz="3200" b="1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PRE-DEPARTURE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A461924F-EB76-44EE-9257-FBBC8F983FA0}"/>
              </a:ext>
            </a:extLst>
          </p:cNvPr>
          <p:cNvSpPr txBox="1">
            <a:spLocks/>
          </p:cNvSpPr>
          <p:nvPr/>
        </p:nvSpPr>
        <p:spPr>
          <a:xfrm>
            <a:off x="8806036" y="2276872"/>
            <a:ext cx="2592288" cy="122413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AU" sz="3200" b="1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WHILST ABROAD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EB178194-F589-4402-A2F5-64F598444813}"/>
              </a:ext>
            </a:extLst>
          </p:cNvPr>
          <p:cNvSpPr txBox="1">
            <a:spLocks/>
          </p:cNvSpPr>
          <p:nvPr/>
        </p:nvSpPr>
        <p:spPr>
          <a:xfrm>
            <a:off x="8805663" y="4221757"/>
            <a:ext cx="3542582" cy="122413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AU" sz="3200" b="1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IN AN EMERGENCY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7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281476" y="-361156"/>
            <a:ext cx="864911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300"/>
              </a:lnSpc>
              <a:defRPr/>
            </a:pPr>
            <a:endParaRPr lang="en-GB" altLang="en-US" sz="3200" b="1" dirty="0">
              <a:solidFill>
                <a:srgbClr val="232762"/>
              </a:solidFill>
              <a:latin typeface="Arial"/>
            </a:endParaRPr>
          </a:p>
          <a:p>
            <a:pPr>
              <a:lnSpc>
                <a:spcPts val="3300"/>
              </a:lnSpc>
              <a:defRPr/>
            </a:pPr>
            <a:endParaRPr lang="en-GB" altLang="en-US" sz="2800" b="1" dirty="0">
              <a:solidFill>
                <a:srgbClr val="232762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779389-F7FB-450A-B84C-B4A747675F13}"/>
              </a:ext>
            </a:extLst>
          </p:cNvPr>
          <p:cNvSpPr/>
          <p:nvPr/>
        </p:nvSpPr>
        <p:spPr>
          <a:xfrm>
            <a:off x="9910873" y="190890"/>
            <a:ext cx="2091715" cy="11296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en-GB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26327496-1FB4-467D-A378-7C7FB8AD4D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43380" y="199060"/>
            <a:ext cx="1870453" cy="906131"/>
            <a:chOff x="1293" y="1395"/>
            <a:chExt cx="3173" cy="1536"/>
          </a:xfrm>
          <a:solidFill>
            <a:schemeClr val="tx2"/>
          </a:solidFill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33800A72-2D11-4A6B-A6CB-A5639989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4D01069-F894-46AB-8413-84D8733D8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4C37A58-C087-435E-A23D-716716336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44F9BEE-5A82-4196-9F36-4E403666D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DA8206-32DB-4EB2-AACF-947758A07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759D37E-1A8E-4C07-8253-88C7102EC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DECAFCA-75E4-4662-A2D2-8B0FFF52C7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861A4D1-2C7E-42EB-88E9-94E8A6CB9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F77032A5-A382-44C7-A951-FD26A97AB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17F2850-3E4A-41FB-8B45-4C647A6D7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8A81A41-019F-4B37-BC06-DDB0FC13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9AF67F8-D5A7-467F-8DE5-5267CDFA5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64D3936-D64B-46A8-90A0-B89213A0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332E5F6-D42B-4FA7-AE99-B8456F64F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4796715-0B2D-40C1-9127-88431E25C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34F2E908-AB60-4658-9FAE-35B683B87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9A659E6-E783-4AF1-8FE3-355CFF171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adFill>
              <a:gsLst>
                <a:gs pos="0">
                  <a:srgbClr val="2E50A1"/>
                </a:gs>
                <a:gs pos="100000">
                  <a:srgbClr val="212B6C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6F566D8-515F-487D-BE9D-30E417F6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adFill>
              <a:gsLst>
                <a:gs pos="11000">
                  <a:srgbClr val="25367C"/>
                </a:gs>
                <a:gs pos="97000">
                  <a:srgbClr val="2E51A3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C1DEEFD9-DCDA-4FA7-9183-616EC98A5864}"/>
              </a:ext>
            </a:extLst>
          </p:cNvPr>
          <p:cNvSpPr txBox="1">
            <a:spLocks/>
          </p:cNvSpPr>
          <p:nvPr/>
        </p:nvSpPr>
        <p:spPr>
          <a:xfrm>
            <a:off x="980248" y="699319"/>
            <a:ext cx="9081701" cy="98504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700" dirty="0">
                <a:solidFill>
                  <a:srgbClr val="212A6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Researching your destination </a:t>
            </a:r>
          </a:p>
          <a:p>
            <a:pPr>
              <a:defRPr/>
            </a:pPr>
            <a:r>
              <a:rPr lang="en-US" altLang="en-US" sz="2000" b="0" dirty="0">
                <a:solidFill>
                  <a:srgbClr val="6988C0"/>
                </a:solidFill>
                <a:latin typeface="Arial"/>
              </a:rPr>
              <a:t>Before booking &amp; as part of approval process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97A4B6-004E-4811-8AC1-C35EBF072A7E}"/>
              </a:ext>
            </a:extLst>
          </p:cNvPr>
          <p:cNvGrpSpPr/>
          <p:nvPr/>
        </p:nvGrpSpPr>
        <p:grpSpPr>
          <a:xfrm>
            <a:off x="-4190" y="783902"/>
            <a:ext cx="885119" cy="597335"/>
            <a:chOff x="-4191" y="1067829"/>
            <a:chExt cx="885119" cy="59733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378A35-DAD4-4011-BE73-9916411CAB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191" y="1374794"/>
              <a:ext cx="401762" cy="6441"/>
            </a:xfrm>
            <a:prstGeom prst="line">
              <a:avLst/>
            </a:prstGeom>
            <a:ln w="28575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C1EBDF3-EE66-4FDF-B0CA-D1E6E2E61242}"/>
                </a:ext>
              </a:extLst>
            </p:cNvPr>
            <p:cNvGrpSpPr/>
            <p:nvPr/>
          </p:nvGrpSpPr>
          <p:grpSpPr>
            <a:xfrm>
              <a:off x="283594" y="1067829"/>
              <a:ext cx="597334" cy="597334"/>
              <a:chOff x="6669515" y="342453"/>
              <a:chExt cx="679103" cy="67910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FCE0B04-235B-4D91-9299-621D26FFCE01}"/>
                  </a:ext>
                </a:extLst>
              </p:cNvPr>
              <p:cNvSpPr/>
              <p:nvPr/>
            </p:nvSpPr>
            <p:spPr>
              <a:xfrm>
                <a:off x="6669515" y="342453"/>
                <a:ext cx="679103" cy="679103"/>
              </a:xfrm>
              <a:prstGeom prst="ellipse">
                <a:avLst/>
              </a:prstGeom>
              <a:solidFill>
                <a:srgbClr val="6988C0">
                  <a:alpha val="7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142E831-4660-4FE6-AA7D-6C234D841041}"/>
                  </a:ext>
                </a:extLst>
              </p:cNvPr>
              <p:cNvSpPr/>
              <p:nvPr/>
            </p:nvSpPr>
            <p:spPr>
              <a:xfrm>
                <a:off x="6777370" y="443306"/>
                <a:ext cx="463392" cy="463392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37" name="Group 87">
            <a:extLst>
              <a:ext uri="{FF2B5EF4-FFF2-40B4-BE49-F238E27FC236}">
                <a16:creationId xmlns:a16="http://schemas.microsoft.com/office/drawing/2014/main" id="{F2AE8853-8179-4331-8510-C0DB7F5E93DC}"/>
              </a:ext>
            </a:extLst>
          </p:cNvPr>
          <p:cNvGrpSpPr>
            <a:grpSpLocks/>
          </p:cNvGrpSpPr>
          <p:nvPr/>
        </p:nvGrpSpPr>
        <p:grpSpPr bwMode="auto">
          <a:xfrm>
            <a:off x="903288" y="6553200"/>
            <a:ext cx="3463925" cy="127000"/>
            <a:chOff x="732693" y="6371356"/>
            <a:chExt cx="2371790" cy="8871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32493E6-795C-423A-863F-59463827ED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465"/>
              <a:ext cx="130438" cy="86500"/>
            </a:xfrm>
            <a:custGeom>
              <a:avLst/>
              <a:gdLst>
                <a:gd name="T0" fmla="*/ 2147483646 w 204"/>
                <a:gd name="T1" fmla="*/ 0 h 136"/>
                <a:gd name="T2" fmla="*/ 2147483646 w 204"/>
                <a:gd name="T3" fmla="*/ 0 h 136"/>
                <a:gd name="T4" fmla="*/ 2147483646 w 204"/>
                <a:gd name="T5" fmla="*/ 2147483646 h 136"/>
                <a:gd name="T6" fmla="*/ 2147483646 w 204"/>
                <a:gd name="T7" fmla="*/ 0 h 136"/>
                <a:gd name="T8" fmla="*/ 2147483646 w 204"/>
                <a:gd name="T9" fmla="*/ 0 h 136"/>
                <a:gd name="T10" fmla="*/ 2147483646 w 204"/>
                <a:gd name="T11" fmla="*/ 2147483646 h 136"/>
                <a:gd name="T12" fmla="*/ 2147483646 w 204"/>
                <a:gd name="T13" fmla="*/ 2147483646 h 136"/>
                <a:gd name="T14" fmla="*/ 2147483646 w 204"/>
                <a:gd name="T15" fmla="*/ 2147483646 h 136"/>
                <a:gd name="T16" fmla="*/ 2147483646 w 204"/>
                <a:gd name="T17" fmla="*/ 2147483646 h 136"/>
                <a:gd name="T18" fmla="*/ 2147483646 w 204"/>
                <a:gd name="T19" fmla="*/ 2147483646 h 136"/>
                <a:gd name="T20" fmla="*/ 0 w 204"/>
                <a:gd name="T21" fmla="*/ 0 h 136"/>
                <a:gd name="T22" fmla="*/ 2147483646 w 204"/>
                <a:gd name="T23" fmla="*/ 0 h 136"/>
                <a:gd name="T24" fmla="*/ 2147483646 w 204"/>
                <a:gd name="T25" fmla="*/ 2147483646 h 136"/>
                <a:gd name="T26" fmla="*/ 2147483646 w 204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64474DD-6760-4053-9982-B34FB03238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391" y="6371356"/>
              <a:ext cx="92394" cy="88718"/>
            </a:xfrm>
            <a:custGeom>
              <a:avLst/>
              <a:gdLst>
                <a:gd name="T0" fmla="*/ 2147483646 w 144"/>
                <a:gd name="T1" fmla="*/ 2147483646 h 139"/>
                <a:gd name="T2" fmla="*/ 2147483646 w 144"/>
                <a:gd name="T3" fmla="*/ 2147483646 h 139"/>
                <a:gd name="T4" fmla="*/ 2147483646 w 144"/>
                <a:gd name="T5" fmla="*/ 2147483646 h 139"/>
                <a:gd name="T6" fmla="*/ 2147483646 w 144"/>
                <a:gd name="T7" fmla="*/ 2147483646 h 139"/>
                <a:gd name="T8" fmla="*/ 2147483646 w 144"/>
                <a:gd name="T9" fmla="*/ 2147483646 h 139"/>
                <a:gd name="T10" fmla="*/ 2147483646 w 144"/>
                <a:gd name="T11" fmla="*/ 2147483646 h 139"/>
                <a:gd name="T12" fmla="*/ 2147483646 w 144"/>
                <a:gd name="T13" fmla="*/ 2147483646 h 139"/>
                <a:gd name="T14" fmla="*/ 2147483646 w 144"/>
                <a:gd name="T15" fmla="*/ 2147483646 h 139"/>
                <a:gd name="T16" fmla="*/ 2147483646 w 144"/>
                <a:gd name="T17" fmla="*/ 2147483646 h 139"/>
                <a:gd name="T18" fmla="*/ 2147483646 w 144"/>
                <a:gd name="T19" fmla="*/ 2147483646 h 139"/>
                <a:gd name="T20" fmla="*/ 2147483646 w 144"/>
                <a:gd name="T21" fmla="*/ 2147483646 h 139"/>
                <a:gd name="T22" fmla="*/ 2147483646 w 144"/>
                <a:gd name="T23" fmla="*/ 2147483646 h 139"/>
                <a:gd name="T24" fmla="*/ 2147483646 w 144"/>
                <a:gd name="T25" fmla="*/ 2147483646 h 139"/>
                <a:gd name="T26" fmla="*/ 2147483646 w 144"/>
                <a:gd name="T27" fmla="*/ 2147483646 h 139"/>
                <a:gd name="T28" fmla="*/ 2147483646 w 144"/>
                <a:gd name="T29" fmla="*/ 2147483646 h 139"/>
                <a:gd name="T30" fmla="*/ 2147483646 w 144"/>
                <a:gd name="T31" fmla="*/ 2147483646 h 139"/>
                <a:gd name="T32" fmla="*/ 2147483646 w 144"/>
                <a:gd name="T33" fmla="*/ 2147483646 h 139"/>
                <a:gd name="T34" fmla="*/ 2147483646 w 144"/>
                <a:gd name="T35" fmla="*/ 2147483646 h 139"/>
                <a:gd name="T36" fmla="*/ 2147483646 w 144"/>
                <a:gd name="T37" fmla="*/ 2147483646 h 139"/>
                <a:gd name="T38" fmla="*/ 2147483646 w 144"/>
                <a:gd name="T39" fmla="*/ 2147483646 h 139"/>
                <a:gd name="T40" fmla="*/ 2147483646 w 144"/>
                <a:gd name="T41" fmla="*/ 2147483646 h 139"/>
                <a:gd name="T42" fmla="*/ 2147483646 w 144"/>
                <a:gd name="T43" fmla="*/ 2147483646 h 139"/>
                <a:gd name="T44" fmla="*/ 2147483646 w 144"/>
                <a:gd name="T45" fmla="*/ 2147483646 h 139"/>
                <a:gd name="T46" fmla="*/ 2147483646 w 144"/>
                <a:gd name="T47" fmla="*/ 0 h 139"/>
                <a:gd name="T48" fmla="*/ 2147483646 w 144"/>
                <a:gd name="T49" fmla="*/ 2147483646 h 139"/>
                <a:gd name="T50" fmla="*/ 2147483646 w 144"/>
                <a:gd name="T51" fmla="*/ 2147483646 h 139"/>
                <a:gd name="T52" fmla="*/ 2147483646 w 144"/>
                <a:gd name="T53" fmla="*/ 2147483646 h 139"/>
                <a:gd name="T54" fmla="*/ 2147483646 w 144"/>
                <a:gd name="T55" fmla="*/ 2147483646 h 139"/>
                <a:gd name="T56" fmla="*/ 2147483646 w 144"/>
                <a:gd name="T57" fmla="*/ 2147483646 h 139"/>
                <a:gd name="T58" fmla="*/ 2147483646 w 144"/>
                <a:gd name="T59" fmla="*/ 2147483646 h 139"/>
                <a:gd name="T60" fmla="*/ 2147483646 w 144"/>
                <a:gd name="T61" fmla="*/ 2147483646 h 139"/>
                <a:gd name="T62" fmla="*/ 2147483646 w 144"/>
                <a:gd name="T63" fmla="*/ 2147483646 h 139"/>
                <a:gd name="T64" fmla="*/ 2147483646 w 144"/>
                <a:gd name="T65" fmla="*/ 2147483646 h 139"/>
                <a:gd name="T66" fmla="*/ 2147483646 w 144"/>
                <a:gd name="T67" fmla="*/ 2147483646 h 139"/>
                <a:gd name="T68" fmla="*/ 2147483646 w 144"/>
                <a:gd name="T69" fmla="*/ 2147483646 h 139"/>
                <a:gd name="T70" fmla="*/ 2147483646 w 144"/>
                <a:gd name="T71" fmla="*/ 2147483646 h 139"/>
                <a:gd name="T72" fmla="*/ 2147483646 w 144"/>
                <a:gd name="T73" fmla="*/ 2147483646 h 139"/>
                <a:gd name="T74" fmla="*/ 2147483646 w 144"/>
                <a:gd name="T75" fmla="*/ 2147483646 h 139"/>
                <a:gd name="T76" fmla="*/ 2147483646 w 144"/>
                <a:gd name="T77" fmla="*/ 2147483646 h 139"/>
                <a:gd name="T78" fmla="*/ 2147483646 w 144"/>
                <a:gd name="T79" fmla="*/ 2147483646 h 139"/>
                <a:gd name="T80" fmla="*/ 2147483646 w 144"/>
                <a:gd name="T81" fmla="*/ 2147483646 h 139"/>
                <a:gd name="T82" fmla="*/ 2147483646 w 144"/>
                <a:gd name="T83" fmla="*/ 2147483646 h 139"/>
                <a:gd name="T84" fmla="*/ 0 w 144"/>
                <a:gd name="T85" fmla="*/ 2147483646 h 139"/>
                <a:gd name="T86" fmla="*/ 0 w 144"/>
                <a:gd name="T87" fmla="*/ 2147483646 h 139"/>
                <a:gd name="T88" fmla="*/ 2147483646 w 144"/>
                <a:gd name="T89" fmla="*/ 2147483646 h 139"/>
                <a:gd name="T90" fmla="*/ 2147483646 w 144"/>
                <a:gd name="T91" fmla="*/ 2147483646 h 139"/>
                <a:gd name="T92" fmla="*/ 2147483646 w 144"/>
                <a:gd name="T93" fmla="*/ 2147483646 h 139"/>
                <a:gd name="T94" fmla="*/ 2147483646 w 144"/>
                <a:gd name="T95" fmla="*/ 2147483646 h 139"/>
                <a:gd name="T96" fmla="*/ 2147483646 w 144"/>
                <a:gd name="T97" fmla="*/ 2147483646 h 139"/>
                <a:gd name="T98" fmla="*/ 2147483646 w 144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4DED39D5-F91B-475A-A990-1CF857C122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4003" y="6372465"/>
              <a:ext cx="73915" cy="85391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74CC1073-3F96-49A4-9949-0A20107A8E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0961" y="6372465"/>
              <a:ext cx="61958" cy="85391"/>
            </a:xfrm>
            <a:custGeom>
              <a:avLst/>
              <a:gdLst>
                <a:gd name="T0" fmla="*/ 0 w 96"/>
                <a:gd name="T1" fmla="*/ 0 h 134"/>
                <a:gd name="T2" fmla="*/ 2147483646 w 96"/>
                <a:gd name="T3" fmla="*/ 0 h 134"/>
                <a:gd name="T4" fmla="*/ 2147483646 w 96"/>
                <a:gd name="T5" fmla="*/ 2147483646 h 134"/>
                <a:gd name="T6" fmla="*/ 2147483646 w 96"/>
                <a:gd name="T7" fmla="*/ 2147483646 h 134"/>
                <a:gd name="T8" fmla="*/ 2147483646 w 96"/>
                <a:gd name="T9" fmla="*/ 2147483646 h 134"/>
                <a:gd name="T10" fmla="*/ 0 w 96"/>
                <a:gd name="T11" fmla="*/ 2147483646 h 134"/>
                <a:gd name="T12" fmla="*/ 0 w 96"/>
                <a:gd name="T13" fmla="*/ 0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E5CE62FE-019F-4C6F-952E-B289DA0A63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5962" y="6372465"/>
              <a:ext cx="78263" cy="85391"/>
            </a:xfrm>
            <a:custGeom>
              <a:avLst/>
              <a:gdLst>
                <a:gd name="T0" fmla="*/ 2147483646 w 123"/>
                <a:gd name="T1" fmla="*/ 2147483646 h 134"/>
                <a:gd name="T2" fmla="*/ 2147483646 w 123"/>
                <a:gd name="T3" fmla="*/ 2147483646 h 134"/>
                <a:gd name="T4" fmla="*/ 2147483646 w 123"/>
                <a:gd name="T5" fmla="*/ 2147483646 h 134"/>
                <a:gd name="T6" fmla="*/ 2147483646 w 123"/>
                <a:gd name="T7" fmla="*/ 2147483646 h 134"/>
                <a:gd name="T8" fmla="*/ 2147483646 w 123"/>
                <a:gd name="T9" fmla="*/ 2147483646 h 134"/>
                <a:gd name="T10" fmla="*/ 2147483646 w 123"/>
                <a:gd name="T11" fmla="*/ 2147483646 h 134"/>
                <a:gd name="T12" fmla="*/ 2147483646 w 123"/>
                <a:gd name="T13" fmla="*/ 2147483646 h 134"/>
                <a:gd name="T14" fmla="*/ 2147483646 w 123"/>
                <a:gd name="T15" fmla="*/ 2147483646 h 134"/>
                <a:gd name="T16" fmla="*/ 2147483646 w 123"/>
                <a:gd name="T17" fmla="*/ 2147483646 h 134"/>
                <a:gd name="T18" fmla="*/ 2147483646 w 123"/>
                <a:gd name="T19" fmla="*/ 2147483646 h 134"/>
                <a:gd name="T20" fmla="*/ 2147483646 w 123"/>
                <a:gd name="T21" fmla="*/ 2147483646 h 134"/>
                <a:gd name="T22" fmla="*/ 2147483646 w 123"/>
                <a:gd name="T23" fmla="*/ 2147483646 h 134"/>
                <a:gd name="T24" fmla="*/ 2147483646 w 123"/>
                <a:gd name="T25" fmla="*/ 2147483646 h 134"/>
                <a:gd name="T26" fmla="*/ 0 w 123"/>
                <a:gd name="T27" fmla="*/ 0 h 134"/>
                <a:gd name="T28" fmla="*/ 2147483646 w 123"/>
                <a:gd name="T29" fmla="*/ 0 h 134"/>
                <a:gd name="T30" fmla="*/ 2147483646 w 123"/>
                <a:gd name="T31" fmla="*/ 2147483646 h 134"/>
                <a:gd name="T32" fmla="*/ 2147483646 w 123"/>
                <a:gd name="T33" fmla="*/ 2147483646 h 134"/>
                <a:gd name="T34" fmla="*/ 2147483646 w 123"/>
                <a:gd name="T35" fmla="*/ 2147483646 h 134"/>
                <a:gd name="T36" fmla="*/ 2147483646 w 123"/>
                <a:gd name="T37" fmla="*/ 2147483646 h 134"/>
                <a:gd name="T38" fmla="*/ 2147483646 w 123"/>
                <a:gd name="T39" fmla="*/ 2147483646 h 134"/>
                <a:gd name="T40" fmla="*/ 2147483646 w 123"/>
                <a:gd name="T41" fmla="*/ 2147483646 h 134"/>
                <a:gd name="T42" fmla="*/ 2147483646 w 123"/>
                <a:gd name="T43" fmla="*/ 2147483646 h 134"/>
                <a:gd name="T44" fmla="*/ 2147483646 w 123"/>
                <a:gd name="T45" fmla="*/ 2147483646 h 134"/>
                <a:gd name="T46" fmla="*/ 2147483646 w 123"/>
                <a:gd name="T47" fmla="*/ 2147483646 h 134"/>
                <a:gd name="T48" fmla="*/ 2147483646 w 123"/>
                <a:gd name="T49" fmla="*/ 2147483646 h 134"/>
                <a:gd name="T50" fmla="*/ 2147483646 w 123"/>
                <a:gd name="T51" fmla="*/ 2147483646 h 134"/>
                <a:gd name="T52" fmla="*/ 2147483646 w 123"/>
                <a:gd name="T53" fmla="*/ 2147483646 h 134"/>
                <a:gd name="T54" fmla="*/ 2147483646 w 123"/>
                <a:gd name="T55" fmla="*/ 2147483646 h 134"/>
                <a:gd name="T56" fmla="*/ 0 w 123"/>
                <a:gd name="T57" fmla="*/ 2147483646 h 134"/>
                <a:gd name="T58" fmla="*/ 0 w 123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D81DEEFC-5A66-421D-B5F1-5C1A659EC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573" y="6372465"/>
              <a:ext cx="130438" cy="86500"/>
            </a:xfrm>
            <a:custGeom>
              <a:avLst/>
              <a:gdLst>
                <a:gd name="T0" fmla="*/ 2147483646 w 205"/>
                <a:gd name="T1" fmla="*/ 0 h 136"/>
                <a:gd name="T2" fmla="*/ 2147483646 w 205"/>
                <a:gd name="T3" fmla="*/ 0 h 136"/>
                <a:gd name="T4" fmla="*/ 2147483646 w 205"/>
                <a:gd name="T5" fmla="*/ 2147483646 h 136"/>
                <a:gd name="T6" fmla="*/ 2147483646 w 205"/>
                <a:gd name="T7" fmla="*/ 0 h 136"/>
                <a:gd name="T8" fmla="*/ 2147483646 w 205"/>
                <a:gd name="T9" fmla="*/ 0 h 136"/>
                <a:gd name="T10" fmla="*/ 2147483646 w 205"/>
                <a:gd name="T11" fmla="*/ 2147483646 h 136"/>
                <a:gd name="T12" fmla="*/ 2147483646 w 205"/>
                <a:gd name="T13" fmla="*/ 2147483646 h 136"/>
                <a:gd name="T14" fmla="*/ 2147483646 w 205"/>
                <a:gd name="T15" fmla="*/ 2147483646 h 136"/>
                <a:gd name="T16" fmla="*/ 2147483646 w 205"/>
                <a:gd name="T17" fmla="*/ 2147483646 h 136"/>
                <a:gd name="T18" fmla="*/ 2147483646 w 205"/>
                <a:gd name="T19" fmla="*/ 2147483646 h 136"/>
                <a:gd name="T20" fmla="*/ 0 w 205"/>
                <a:gd name="T21" fmla="*/ 0 h 136"/>
                <a:gd name="T22" fmla="*/ 2147483646 w 205"/>
                <a:gd name="T23" fmla="*/ 0 h 136"/>
                <a:gd name="T24" fmla="*/ 2147483646 w 205"/>
                <a:gd name="T25" fmla="*/ 2147483646 h 136"/>
                <a:gd name="T26" fmla="*/ 2147483646 w 205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Rectangle 12">
              <a:extLst>
                <a:ext uri="{FF2B5EF4-FFF2-40B4-BE49-F238E27FC236}">
                  <a16:creationId xmlns:a16="http://schemas.microsoft.com/office/drawing/2014/main" id="{7688C4C3-672B-4597-8923-8CA4DD048E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3141" y="6372465"/>
              <a:ext cx="18478" cy="853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1A1E1F22-BE7D-466E-A365-D96FE5B1F9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185" y="6372465"/>
              <a:ext cx="79350" cy="85391"/>
            </a:xfrm>
            <a:custGeom>
              <a:avLst/>
              <a:gdLst>
                <a:gd name="T0" fmla="*/ 2147483646 w 124"/>
                <a:gd name="T1" fmla="*/ 2147483646 h 134"/>
                <a:gd name="T2" fmla="*/ 2147483646 w 124"/>
                <a:gd name="T3" fmla="*/ 2147483646 h 134"/>
                <a:gd name="T4" fmla="*/ 2147483646 w 124"/>
                <a:gd name="T5" fmla="*/ 2147483646 h 134"/>
                <a:gd name="T6" fmla="*/ 2147483646 w 124"/>
                <a:gd name="T7" fmla="*/ 2147483646 h 134"/>
                <a:gd name="T8" fmla="*/ 2147483646 w 124"/>
                <a:gd name="T9" fmla="*/ 2147483646 h 134"/>
                <a:gd name="T10" fmla="*/ 2147483646 w 124"/>
                <a:gd name="T11" fmla="*/ 2147483646 h 134"/>
                <a:gd name="T12" fmla="*/ 2147483646 w 124"/>
                <a:gd name="T13" fmla="*/ 2147483646 h 134"/>
                <a:gd name="T14" fmla="*/ 2147483646 w 124"/>
                <a:gd name="T15" fmla="*/ 2147483646 h 134"/>
                <a:gd name="T16" fmla="*/ 2147483646 w 124"/>
                <a:gd name="T17" fmla="*/ 2147483646 h 134"/>
                <a:gd name="T18" fmla="*/ 2147483646 w 124"/>
                <a:gd name="T19" fmla="*/ 2147483646 h 134"/>
                <a:gd name="T20" fmla="*/ 2147483646 w 124"/>
                <a:gd name="T21" fmla="*/ 2147483646 h 134"/>
                <a:gd name="T22" fmla="*/ 2147483646 w 124"/>
                <a:gd name="T23" fmla="*/ 2147483646 h 134"/>
                <a:gd name="T24" fmla="*/ 2147483646 w 124"/>
                <a:gd name="T25" fmla="*/ 2147483646 h 134"/>
                <a:gd name="T26" fmla="*/ 0 w 124"/>
                <a:gd name="T27" fmla="*/ 0 h 134"/>
                <a:gd name="T28" fmla="*/ 2147483646 w 124"/>
                <a:gd name="T29" fmla="*/ 0 h 134"/>
                <a:gd name="T30" fmla="*/ 2147483646 w 124"/>
                <a:gd name="T31" fmla="*/ 2147483646 h 134"/>
                <a:gd name="T32" fmla="*/ 2147483646 w 124"/>
                <a:gd name="T33" fmla="*/ 2147483646 h 134"/>
                <a:gd name="T34" fmla="*/ 2147483646 w 124"/>
                <a:gd name="T35" fmla="*/ 2147483646 h 134"/>
                <a:gd name="T36" fmla="*/ 2147483646 w 124"/>
                <a:gd name="T37" fmla="*/ 2147483646 h 134"/>
                <a:gd name="T38" fmla="*/ 2147483646 w 124"/>
                <a:gd name="T39" fmla="*/ 2147483646 h 134"/>
                <a:gd name="T40" fmla="*/ 2147483646 w 124"/>
                <a:gd name="T41" fmla="*/ 2147483646 h 134"/>
                <a:gd name="T42" fmla="*/ 2147483646 w 124"/>
                <a:gd name="T43" fmla="*/ 2147483646 h 134"/>
                <a:gd name="T44" fmla="*/ 2147483646 w 124"/>
                <a:gd name="T45" fmla="*/ 2147483646 h 134"/>
                <a:gd name="T46" fmla="*/ 2147483646 w 124"/>
                <a:gd name="T47" fmla="*/ 2147483646 h 134"/>
                <a:gd name="T48" fmla="*/ 2147483646 w 124"/>
                <a:gd name="T49" fmla="*/ 2147483646 h 134"/>
                <a:gd name="T50" fmla="*/ 2147483646 w 124"/>
                <a:gd name="T51" fmla="*/ 2147483646 h 134"/>
                <a:gd name="T52" fmla="*/ 2147483646 w 124"/>
                <a:gd name="T53" fmla="*/ 2147483646 h 134"/>
                <a:gd name="T54" fmla="*/ 2147483646 w 124"/>
                <a:gd name="T55" fmla="*/ 2147483646 h 134"/>
                <a:gd name="T56" fmla="*/ 0 w 124"/>
                <a:gd name="T57" fmla="*/ 2147483646 h 134"/>
                <a:gd name="T58" fmla="*/ 0 w 124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517A0FCC-E9BD-4C4F-BC30-B89C3A7E4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839" y="6372465"/>
              <a:ext cx="65219" cy="85391"/>
            </a:xfrm>
            <a:custGeom>
              <a:avLst/>
              <a:gdLst>
                <a:gd name="T0" fmla="*/ 0 w 102"/>
                <a:gd name="T1" fmla="*/ 0 h 134"/>
                <a:gd name="T2" fmla="*/ 2147483646 w 102"/>
                <a:gd name="T3" fmla="*/ 0 h 134"/>
                <a:gd name="T4" fmla="*/ 2147483646 w 102"/>
                <a:gd name="T5" fmla="*/ 2147483646 h 134"/>
                <a:gd name="T6" fmla="*/ 2147483646 w 102"/>
                <a:gd name="T7" fmla="*/ 2147483646 h 134"/>
                <a:gd name="T8" fmla="*/ 2147483646 w 102"/>
                <a:gd name="T9" fmla="*/ 2147483646 h 134"/>
                <a:gd name="T10" fmla="*/ 2147483646 w 102"/>
                <a:gd name="T11" fmla="*/ 2147483646 h 134"/>
                <a:gd name="T12" fmla="*/ 2147483646 w 102"/>
                <a:gd name="T13" fmla="*/ 2147483646 h 134"/>
                <a:gd name="T14" fmla="*/ 2147483646 w 102"/>
                <a:gd name="T15" fmla="*/ 2147483646 h 134"/>
                <a:gd name="T16" fmla="*/ 2147483646 w 102"/>
                <a:gd name="T17" fmla="*/ 2147483646 h 134"/>
                <a:gd name="T18" fmla="*/ 2147483646 w 102"/>
                <a:gd name="T19" fmla="*/ 2147483646 h 134"/>
                <a:gd name="T20" fmla="*/ 2147483646 w 102"/>
                <a:gd name="T21" fmla="*/ 2147483646 h 134"/>
                <a:gd name="T22" fmla="*/ 0 w 102"/>
                <a:gd name="T23" fmla="*/ 2147483646 h 134"/>
                <a:gd name="T24" fmla="*/ 0 w 102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EAA602F5-669C-4E4D-ABF7-D5477784FD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147" y="6372465"/>
              <a:ext cx="73915" cy="85391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671D16A0-3BF2-4DEC-8571-3A326BAC08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105" y="6372465"/>
              <a:ext cx="66305" cy="85391"/>
            </a:xfrm>
            <a:custGeom>
              <a:avLst/>
              <a:gdLst>
                <a:gd name="T0" fmla="*/ 0 w 103"/>
                <a:gd name="T1" fmla="*/ 0 h 134"/>
                <a:gd name="T2" fmla="*/ 2147483646 w 103"/>
                <a:gd name="T3" fmla="*/ 0 h 134"/>
                <a:gd name="T4" fmla="*/ 2147483646 w 103"/>
                <a:gd name="T5" fmla="*/ 2147483646 h 134"/>
                <a:gd name="T6" fmla="*/ 2147483646 w 103"/>
                <a:gd name="T7" fmla="*/ 2147483646 h 134"/>
                <a:gd name="T8" fmla="*/ 2147483646 w 103"/>
                <a:gd name="T9" fmla="*/ 2147483646 h 134"/>
                <a:gd name="T10" fmla="*/ 2147483646 w 103"/>
                <a:gd name="T11" fmla="*/ 2147483646 h 134"/>
                <a:gd name="T12" fmla="*/ 2147483646 w 103"/>
                <a:gd name="T13" fmla="*/ 2147483646 h 134"/>
                <a:gd name="T14" fmla="*/ 2147483646 w 103"/>
                <a:gd name="T15" fmla="*/ 2147483646 h 134"/>
                <a:gd name="T16" fmla="*/ 2147483646 w 103"/>
                <a:gd name="T17" fmla="*/ 2147483646 h 134"/>
                <a:gd name="T18" fmla="*/ 2147483646 w 103"/>
                <a:gd name="T19" fmla="*/ 2147483646 h 134"/>
                <a:gd name="T20" fmla="*/ 2147483646 w 103"/>
                <a:gd name="T21" fmla="*/ 2147483646 h 134"/>
                <a:gd name="T22" fmla="*/ 0 w 103"/>
                <a:gd name="T23" fmla="*/ 2147483646 h 134"/>
                <a:gd name="T24" fmla="*/ 0 w 10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16A7CE6B-1FD2-4657-B1AC-3C10556443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4020" y="6372465"/>
              <a:ext cx="91306" cy="85391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BA247B14-4E88-415D-B97A-E53AC869ED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587" y="6371356"/>
              <a:ext cx="78263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69D1A17F-6DDE-42A3-9FB7-8BCAE511A5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980" y="6372465"/>
              <a:ext cx="71741" cy="85391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0 h 134"/>
                <a:gd name="T10" fmla="*/ 2147483646 w 113"/>
                <a:gd name="T11" fmla="*/ 0 h 134"/>
                <a:gd name="T12" fmla="*/ 2147483646 w 113"/>
                <a:gd name="T13" fmla="*/ 2147483646 h 134"/>
                <a:gd name="T14" fmla="*/ 2147483646 w 113"/>
                <a:gd name="T15" fmla="*/ 2147483646 h 134"/>
                <a:gd name="T16" fmla="*/ 2147483646 w 113"/>
                <a:gd name="T17" fmla="*/ 2147483646 h 134"/>
                <a:gd name="T18" fmla="*/ 2147483646 w 113"/>
                <a:gd name="T19" fmla="*/ 2147483646 h 134"/>
                <a:gd name="T20" fmla="*/ 2147483646 w 113"/>
                <a:gd name="T21" fmla="*/ 2147483646 h 134"/>
                <a:gd name="T22" fmla="*/ 0 w 113"/>
                <a:gd name="T23" fmla="*/ 2147483646 h 134"/>
                <a:gd name="T24" fmla="*/ 0 w 11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Rectangle 20">
              <a:extLst>
                <a:ext uri="{FF2B5EF4-FFF2-40B4-BE49-F238E27FC236}">
                  <a16:creationId xmlns:a16="http://schemas.microsoft.com/office/drawing/2014/main" id="{B2BFF6C1-E0D3-4BCB-9C0F-4191027E2C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113" y="6439004"/>
              <a:ext cx="19566" cy="188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A57BCDB-D0E0-4571-A6A1-A9A119B27A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853" y="6372465"/>
              <a:ext cx="72827" cy="85391"/>
            </a:xfrm>
            <a:custGeom>
              <a:avLst/>
              <a:gdLst>
                <a:gd name="T0" fmla="*/ 0 w 114"/>
                <a:gd name="T1" fmla="*/ 0 h 134"/>
                <a:gd name="T2" fmla="*/ 2147483646 w 114"/>
                <a:gd name="T3" fmla="*/ 0 h 134"/>
                <a:gd name="T4" fmla="*/ 2147483646 w 114"/>
                <a:gd name="T5" fmla="*/ 2147483646 h 134"/>
                <a:gd name="T6" fmla="*/ 2147483646 w 114"/>
                <a:gd name="T7" fmla="*/ 2147483646 h 134"/>
                <a:gd name="T8" fmla="*/ 2147483646 w 114"/>
                <a:gd name="T9" fmla="*/ 0 h 134"/>
                <a:gd name="T10" fmla="*/ 2147483646 w 114"/>
                <a:gd name="T11" fmla="*/ 0 h 134"/>
                <a:gd name="T12" fmla="*/ 2147483646 w 114"/>
                <a:gd name="T13" fmla="*/ 2147483646 h 134"/>
                <a:gd name="T14" fmla="*/ 2147483646 w 114"/>
                <a:gd name="T15" fmla="*/ 2147483646 h 134"/>
                <a:gd name="T16" fmla="*/ 2147483646 w 114"/>
                <a:gd name="T17" fmla="*/ 2147483646 h 134"/>
                <a:gd name="T18" fmla="*/ 2147483646 w 114"/>
                <a:gd name="T19" fmla="*/ 2147483646 h 134"/>
                <a:gd name="T20" fmla="*/ 2147483646 w 114"/>
                <a:gd name="T21" fmla="*/ 2147483646 h 134"/>
                <a:gd name="T22" fmla="*/ 0 w 114"/>
                <a:gd name="T23" fmla="*/ 2147483646 h 134"/>
                <a:gd name="T24" fmla="*/ 0 w 11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E4617E68-C318-4A7A-97D8-2AE34FB60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3160" y="6372465"/>
              <a:ext cx="73915" cy="87609"/>
            </a:xfrm>
            <a:custGeom>
              <a:avLst/>
              <a:gdLst>
                <a:gd name="T0" fmla="*/ 0 w 117"/>
                <a:gd name="T1" fmla="*/ 0 h 137"/>
                <a:gd name="T2" fmla="*/ 2147483646 w 117"/>
                <a:gd name="T3" fmla="*/ 0 h 137"/>
                <a:gd name="T4" fmla="*/ 2147483646 w 117"/>
                <a:gd name="T5" fmla="*/ 2147483646 h 137"/>
                <a:gd name="T6" fmla="*/ 2147483646 w 117"/>
                <a:gd name="T7" fmla="*/ 2147483646 h 137"/>
                <a:gd name="T8" fmla="*/ 2147483646 w 117"/>
                <a:gd name="T9" fmla="*/ 2147483646 h 137"/>
                <a:gd name="T10" fmla="*/ 2147483646 w 117"/>
                <a:gd name="T11" fmla="*/ 2147483646 h 137"/>
                <a:gd name="T12" fmla="*/ 2147483646 w 117"/>
                <a:gd name="T13" fmla="*/ 2147483646 h 137"/>
                <a:gd name="T14" fmla="*/ 2147483646 w 117"/>
                <a:gd name="T15" fmla="*/ 2147483646 h 137"/>
                <a:gd name="T16" fmla="*/ 2147483646 w 117"/>
                <a:gd name="T17" fmla="*/ 2147483646 h 137"/>
                <a:gd name="T18" fmla="*/ 2147483646 w 117"/>
                <a:gd name="T19" fmla="*/ 2147483646 h 137"/>
                <a:gd name="T20" fmla="*/ 2147483646 w 117"/>
                <a:gd name="T21" fmla="*/ 2147483646 h 137"/>
                <a:gd name="T22" fmla="*/ 2147483646 w 117"/>
                <a:gd name="T23" fmla="*/ 0 h 137"/>
                <a:gd name="T24" fmla="*/ 2147483646 w 117"/>
                <a:gd name="T25" fmla="*/ 0 h 137"/>
                <a:gd name="T26" fmla="*/ 2147483646 w 117"/>
                <a:gd name="T27" fmla="*/ 2147483646 h 137"/>
                <a:gd name="T28" fmla="*/ 2147483646 w 117"/>
                <a:gd name="T29" fmla="*/ 2147483646 h 137"/>
                <a:gd name="T30" fmla="*/ 2147483646 w 117"/>
                <a:gd name="T31" fmla="*/ 2147483646 h 137"/>
                <a:gd name="T32" fmla="*/ 2147483646 w 117"/>
                <a:gd name="T33" fmla="*/ 2147483646 h 137"/>
                <a:gd name="T34" fmla="*/ 2147483646 w 117"/>
                <a:gd name="T35" fmla="*/ 2147483646 h 137"/>
                <a:gd name="T36" fmla="*/ 2147483646 w 117"/>
                <a:gd name="T37" fmla="*/ 2147483646 h 137"/>
                <a:gd name="T38" fmla="*/ 2147483646 w 117"/>
                <a:gd name="T39" fmla="*/ 2147483646 h 137"/>
                <a:gd name="T40" fmla="*/ 2147483646 w 117"/>
                <a:gd name="T41" fmla="*/ 2147483646 h 137"/>
                <a:gd name="T42" fmla="*/ 2147483646 w 117"/>
                <a:gd name="T43" fmla="*/ 2147483646 h 137"/>
                <a:gd name="T44" fmla="*/ 2147483646 w 117"/>
                <a:gd name="T45" fmla="*/ 2147483646 h 137"/>
                <a:gd name="T46" fmla="*/ 2147483646 w 117"/>
                <a:gd name="T47" fmla="*/ 2147483646 h 137"/>
                <a:gd name="T48" fmla="*/ 2147483646 w 117"/>
                <a:gd name="T49" fmla="*/ 2147483646 h 137"/>
                <a:gd name="T50" fmla="*/ 0 w 117"/>
                <a:gd name="T51" fmla="*/ 2147483646 h 137"/>
                <a:gd name="T52" fmla="*/ 0 w 117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003496A-9312-4BD5-B65D-447F54617F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552" y="6372465"/>
              <a:ext cx="85872" cy="85391"/>
            </a:xfrm>
            <a:custGeom>
              <a:avLst/>
              <a:gdLst>
                <a:gd name="T0" fmla="*/ 0 w 135"/>
                <a:gd name="T1" fmla="*/ 0 h 134"/>
                <a:gd name="T2" fmla="*/ 2147483646 w 135"/>
                <a:gd name="T3" fmla="*/ 0 h 134"/>
                <a:gd name="T4" fmla="*/ 2147483646 w 135"/>
                <a:gd name="T5" fmla="*/ 2147483646 h 134"/>
                <a:gd name="T6" fmla="*/ 2147483646 w 135"/>
                <a:gd name="T7" fmla="*/ 0 h 134"/>
                <a:gd name="T8" fmla="*/ 2147483646 w 135"/>
                <a:gd name="T9" fmla="*/ 0 h 134"/>
                <a:gd name="T10" fmla="*/ 2147483646 w 135"/>
                <a:gd name="T11" fmla="*/ 2147483646 h 134"/>
                <a:gd name="T12" fmla="*/ 2147483646 w 135"/>
                <a:gd name="T13" fmla="*/ 2147483646 h 134"/>
                <a:gd name="T14" fmla="*/ 2147483646 w 135"/>
                <a:gd name="T15" fmla="*/ 2147483646 h 134"/>
                <a:gd name="T16" fmla="*/ 2147483646 w 135"/>
                <a:gd name="T17" fmla="*/ 2147483646 h 134"/>
                <a:gd name="T18" fmla="*/ 2147483646 w 135"/>
                <a:gd name="T19" fmla="*/ 2147483646 h 134"/>
                <a:gd name="T20" fmla="*/ 2147483646 w 135"/>
                <a:gd name="T21" fmla="*/ 2147483646 h 134"/>
                <a:gd name="T22" fmla="*/ 2147483646 w 135"/>
                <a:gd name="T23" fmla="*/ 2147483646 h 134"/>
                <a:gd name="T24" fmla="*/ 0 w 135"/>
                <a:gd name="T25" fmla="*/ 2147483646 h 134"/>
                <a:gd name="T26" fmla="*/ 0 w 135"/>
                <a:gd name="T27" fmla="*/ 0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C430ECFC-A348-4F87-BAD6-2DAA8DF00A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381" y="6372465"/>
              <a:ext cx="91306" cy="85391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37F7D3B9-E52A-4119-B060-09F33C5EB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44" y="6372465"/>
              <a:ext cx="76089" cy="85391"/>
            </a:xfrm>
            <a:custGeom>
              <a:avLst/>
              <a:gdLst>
                <a:gd name="T0" fmla="*/ 0 w 120"/>
                <a:gd name="T1" fmla="*/ 0 h 134"/>
                <a:gd name="T2" fmla="*/ 2147483646 w 120"/>
                <a:gd name="T3" fmla="*/ 0 h 134"/>
                <a:gd name="T4" fmla="*/ 2147483646 w 120"/>
                <a:gd name="T5" fmla="*/ 2147483646 h 134"/>
                <a:gd name="T6" fmla="*/ 2147483646 w 120"/>
                <a:gd name="T7" fmla="*/ 0 h 134"/>
                <a:gd name="T8" fmla="*/ 2147483646 w 120"/>
                <a:gd name="T9" fmla="*/ 0 h 134"/>
                <a:gd name="T10" fmla="*/ 2147483646 w 120"/>
                <a:gd name="T11" fmla="*/ 2147483646 h 134"/>
                <a:gd name="T12" fmla="*/ 2147483646 w 120"/>
                <a:gd name="T13" fmla="*/ 2147483646 h 134"/>
                <a:gd name="T14" fmla="*/ 2147483646 w 120"/>
                <a:gd name="T15" fmla="*/ 2147483646 h 134"/>
                <a:gd name="T16" fmla="*/ 2147483646 w 120"/>
                <a:gd name="T17" fmla="*/ 2147483646 h 134"/>
                <a:gd name="T18" fmla="*/ 0 w 120"/>
                <a:gd name="T19" fmla="*/ 2147483646 h 134"/>
                <a:gd name="T20" fmla="*/ 0 w 120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3C9404E1-8901-4DC0-BA14-2A20F4D967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560" y="6372465"/>
              <a:ext cx="72827" cy="85391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2147483646 h 134"/>
                <a:gd name="T10" fmla="*/ 2147483646 w 113"/>
                <a:gd name="T11" fmla="*/ 2147483646 h 134"/>
                <a:gd name="T12" fmla="*/ 2147483646 w 113"/>
                <a:gd name="T13" fmla="*/ 2147483646 h 134"/>
                <a:gd name="T14" fmla="*/ 0 w 113"/>
                <a:gd name="T15" fmla="*/ 2147483646 h 134"/>
                <a:gd name="T16" fmla="*/ 0 w 113"/>
                <a:gd name="T17" fmla="*/ 0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FABEDE24-0755-4714-A4D5-403D103D17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7735" y="6371356"/>
              <a:ext cx="91306" cy="88718"/>
            </a:xfrm>
            <a:custGeom>
              <a:avLst/>
              <a:gdLst>
                <a:gd name="T0" fmla="*/ 2147483646 w 143"/>
                <a:gd name="T1" fmla="*/ 2147483646 h 139"/>
                <a:gd name="T2" fmla="*/ 2147483646 w 143"/>
                <a:gd name="T3" fmla="*/ 2147483646 h 139"/>
                <a:gd name="T4" fmla="*/ 2147483646 w 143"/>
                <a:gd name="T5" fmla="*/ 2147483646 h 139"/>
                <a:gd name="T6" fmla="*/ 2147483646 w 143"/>
                <a:gd name="T7" fmla="*/ 2147483646 h 139"/>
                <a:gd name="T8" fmla="*/ 2147483646 w 143"/>
                <a:gd name="T9" fmla="*/ 2147483646 h 139"/>
                <a:gd name="T10" fmla="*/ 2147483646 w 143"/>
                <a:gd name="T11" fmla="*/ 2147483646 h 139"/>
                <a:gd name="T12" fmla="*/ 2147483646 w 143"/>
                <a:gd name="T13" fmla="*/ 2147483646 h 139"/>
                <a:gd name="T14" fmla="*/ 2147483646 w 143"/>
                <a:gd name="T15" fmla="*/ 2147483646 h 139"/>
                <a:gd name="T16" fmla="*/ 2147483646 w 143"/>
                <a:gd name="T17" fmla="*/ 2147483646 h 139"/>
                <a:gd name="T18" fmla="*/ 2147483646 w 143"/>
                <a:gd name="T19" fmla="*/ 2147483646 h 139"/>
                <a:gd name="T20" fmla="*/ 2147483646 w 143"/>
                <a:gd name="T21" fmla="*/ 2147483646 h 139"/>
                <a:gd name="T22" fmla="*/ 2147483646 w 143"/>
                <a:gd name="T23" fmla="*/ 2147483646 h 139"/>
                <a:gd name="T24" fmla="*/ 2147483646 w 143"/>
                <a:gd name="T25" fmla="*/ 2147483646 h 139"/>
                <a:gd name="T26" fmla="*/ 2147483646 w 143"/>
                <a:gd name="T27" fmla="*/ 2147483646 h 139"/>
                <a:gd name="T28" fmla="*/ 2147483646 w 143"/>
                <a:gd name="T29" fmla="*/ 2147483646 h 139"/>
                <a:gd name="T30" fmla="*/ 2147483646 w 143"/>
                <a:gd name="T31" fmla="*/ 2147483646 h 139"/>
                <a:gd name="T32" fmla="*/ 2147483646 w 143"/>
                <a:gd name="T33" fmla="*/ 2147483646 h 139"/>
                <a:gd name="T34" fmla="*/ 2147483646 w 143"/>
                <a:gd name="T35" fmla="*/ 2147483646 h 139"/>
                <a:gd name="T36" fmla="*/ 2147483646 w 143"/>
                <a:gd name="T37" fmla="*/ 2147483646 h 139"/>
                <a:gd name="T38" fmla="*/ 2147483646 w 143"/>
                <a:gd name="T39" fmla="*/ 2147483646 h 139"/>
                <a:gd name="T40" fmla="*/ 2147483646 w 143"/>
                <a:gd name="T41" fmla="*/ 2147483646 h 139"/>
                <a:gd name="T42" fmla="*/ 2147483646 w 143"/>
                <a:gd name="T43" fmla="*/ 2147483646 h 139"/>
                <a:gd name="T44" fmla="*/ 2147483646 w 143"/>
                <a:gd name="T45" fmla="*/ 2147483646 h 139"/>
                <a:gd name="T46" fmla="*/ 2147483646 w 143"/>
                <a:gd name="T47" fmla="*/ 0 h 139"/>
                <a:gd name="T48" fmla="*/ 2147483646 w 143"/>
                <a:gd name="T49" fmla="*/ 2147483646 h 139"/>
                <a:gd name="T50" fmla="*/ 2147483646 w 143"/>
                <a:gd name="T51" fmla="*/ 2147483646 h 139"/>
                <a:gd name="T52" fmla="*/ 2147483646 w 143"/>
                <a:gd name="T53" fmla="*/ 2147483646 h 139"/>
                <a:gd name="T54" fmla="*/ 2147483646 w 143"/>
                <a:gd name="T55" fmla="*/ 2147483646 h 139"/>
                <a:gd name="T56" fmla="*/ 2147483646 w 143"/>
                <a:gd name="T57" fmla="*/ 2147483646 h 139"/>
                <a:gd name="T58" fmla="*/ 2147483646 w 143"/>
                <a:gd name="T59" fmla="*/ 2147483646 h 139"/>
                <a:gd name="T60" fmla="*/ 2147483646 w 143"/>
                <a:gd name="T61" fmla="*/ 2147483646 h 139"/>
                <a:gd name="T62" fmla="*/ 2147483646 w 143"/>
                <a:gd name="T63" fmla="*/ 2147483646 h 139"/>
                <a:gd name="T64" fmla="*/ 2147483646 w 143"/>
                <a:gd name="T65" fmla="*/ 2147483646 h 139"/>
                <a:gd name="T66" fmla="*/ 2147483646 w 143"/>
                <a:gd name="T67" fmla="*/ 2147483646 h 139"/>
                <a:gd name="T68" fmla="*/ 2147483646 w 143"/>
                <a:gd name="T69" fmla="*/ 2147483646 h 139"/>
                <a:gd name="T70" fmla="*/ 2147483646 w 143"/>
                <a:gd name="T71" fmla="*/ 2147483646 h 139"/>
                <a:gd name="T72" fmla="*/ 2147483646 w 143"/>
                <a:gd name="T73" fmla="*/ 2147483646 h 139"/>
                <a:gd name="T74" fmla="*/ 2147483646 w 143"/>
                <a:gd name="T75" fmla="*/ 2147483646 h 139"/>
                <a:gd name="T76" fmla="*/ 2147483646 w 143"/>
                <a:gd name="T77" fmla="*/ 2147483646 h 139"/>
                <a:gd name="T78" fmla="*/ 2147483646 w 143"/>
                <a:gd name="T79" fmla="*/ 2147483646 h 139"/>
                <a:gd name="T80" fmla="*/ 2147483646 w 143"/>
                <a:gd name="T81" fmla="*/ 2147483646 h 139"/>
                <a:gd name="T82" fmla="*/ 2147483646 w 143"/>
                <a:gd name="T83" fmla="*/ 2147483646 h 139"/>
                <a:gd name="T84" fmla="*/ 0 w 143"/>
                <a:gd name="T85" fmla="*/ 2147483646 h 139"/>
                <a:gd name="T86" fmla="*/ 0 w 143"/>
                <a:gd name="T87" fmla="*/ 2147483646 h 139"/>
                <a:gd name="T88" fmla="*/ 2147483646 w 143"/>
                <a:gd name="T89" fmla="*/ 2147483646 h 139"/>
                <a:gd name="T90" fmla="*/ 2147483646 w 143"/>
                <a:gd name="T91" fmla="*/ 2147483646 h 139"/>
                <a:gd name="T92" fmla="*/ 2147483646 w 143"/>
                <a:gd name="T93" fmla="*/ 2147483646 h 139"/>
                <a:gd name="T94" fmla="*/ 2147483646 w 143"/>
                <a:gd name="T95" fmla="*/ 2147483646 h 139"/>
                <a:gd name="T96" fmla="*/ 2147483646 w 143"/>
                <a:gd name="T97" fmla="*/ 2147483646 h 139"/>
                <a:gd name="T98" fmla="*/ 2147483646 w 143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943738B-452B-4359-9AC7-D5C0E74E3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172" y="6372465"/>
              <a:ext cx="76089" cy="87609"/>
            </a:xfrm>
            <a:custGeom>
              <a:avLst/>
              <a:gdLst>
                <a:gd name="T0" fmla="*/ 0 w 118"/>
                <a:gd name="T1" fmla="*/ 0 h 137"/>
                <a:gd name="T2" fmla="*/ 2147483646 w 118"/>
                <a:gd name="T3" fmla="*/ 0 h 137"/>
                <a:gd name="T4" fmla="*/ 2147483646 w 118"/>
                <a:gd name="T5" fmla="*/ 2147483646 h 137"/>
                <a:gd name="T6" fmla="*/ 2147483646 w 118"/>
                <a:gd name="T7" fmla="*/ 2147483646 h 137"/>
                <a:gd name="T8" fmla="*/ 2147483646 w 118"/>
                <a:gd name="T9" fmla="*/ 2147483646 h 137"/>
                <a:gd name="T10" fmla="*/ 2147483646 w 118"/>
                <a:gd name="T11" fmla="*/ 2147483646 h 137"/>
                <a:gd name="T12" fmla="*/ 2147483646 w 118"/>
                <a:gd name="T13" fmla="*/ 2147483646 h 137"/>
                <a:gd name="T14" fmla="*/ 2147483646 w 118"/>
                <a:gd name="T15" fmla="*/ 2147483646 h 137"/>
                <a:gd name="T16" fmla="*/ 2147483646 w 118"/>
                <a:gd name="T17" fmla="*/ 2147483646 h 137"/>
                <a:gd name="T18" fmla="*/ 2147483646 w 118"/>
                <a:gd name="T19" fmla="*/ 2147483646 h 137"/>
                <a:gd name="T20" fmla="*/ 2147483646 w 118"/>
                <a:gd name="T21" fmla="*/ 2147483646 h 137"/>
                <a:gd name="T22" fmla="*/ 2147483646 w 118"/>
                <a:gd name="T23" fmla="*/ 0 h 137"/>
                <a:gd name="T24" fmla="*/ 2147483646 w 118"/>
                <a:gd name="T25" fmla="*/ 0 h 137"/>
                <a:gd name="T26" fmla="*/ 2147483646 w 118"/>
                <a:gd name="T27" fmla="*/ 2147483646 h 137"/>
                <a:gd name="T28" fmla="*/ 2147483646 w 118"/>
                <a:gd name="T29" fmla="*/ 2147483646 h 137"/>
                <a:gd name="T30" fmla="*/ 2147483646 w 118"/>
                <a:gd name="T31" fmla="*/ 2147483646 h 137"/>
                <a:gd name="T32" fmla="*/ 2147483646 w 118"/>
                <a:gd name="T33" fmla="*/ 2147483646 h 137"/>
                <a:gd name="T34" fmla="*/ 2147483646 w 118"/>
                <a:gd name="T35" fmla="*/ 2147483646 h 137"/>
                <a:gd name="T36" fmla="*/ 2147483646 w 118"/>
                <a:gd name="T37" fmla="*/ 2147483646 h 137"/>
                <a:gd name="T38" fmla="*/ 2147483646 w 118"/>
                <a:gd name="T39" fmla="*/ 2147483646 h 137"/>
                <a:gd name="T40" fmla="*/ 2147483646 w 118"/>
                <a:gd name="T41" fmla="*/ 2147483646 h 137"/>
                <a:gd name="T42" fmla="*/ 2147483646 w 118"/>
                <a:gd name="T43" fmla="*/ 2147483646 h 137"/>
                <a:gd name="T44" fmla="*/ 2147483646 w 118"/>
                <a:gd name="T45" fmla="*/ 2147483646 h 137"/>
                <a:gd name="T46" fmla="*/ 2147483646 w 118"/>
                <a:gd name="T47" fmla="*/ 2147483646 h 137"/>
                <a:gd name="T48" fmla="*/ 2147483646 w 118"/>
                <a:gd name="T49" fmla="*/ 2147483646 h 137"/>
                <a:gd name="T50" fmla="*/ 0 w 118"/>
                <a:gd name="T51" fmla="*/ 2147483646 h 137"/>
                <a:gd name="T52" fmla="*/ 0 w 118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DED5D7C8-8961-4918-944B-5A63CC97C0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305" y="6371356"/>
              <a:ext cx="79349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CEE8C58F-1718-470B-9F5A-905A254409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785" y="6372465"/>
              <a:ext cx="72827" cy="85391"/>
            </a:xfrm>
            <a:custGeom>
              <a:avLst/>
              <a:gdLst>
                <a:gd name="T0" fmla="*/ 0 w 115"/>
                <a:gd name="T1" fmla="*/ 0 h 134"/>
                <a:gd name="T2" fmla="*/ 2147483646 w 115"/>
                <a:gd name="T3" fmla="*/ 0 h 134"/>
                <a:gd name="T4" fmla="*/ 2147483646 w 115"/>
                <a:gd name="T5" fmla="*/ 2147483646 h 134"/>
                <a:gd name="T6" fmla="*/ 2147483646 w 115"/>
                <a:gd name="T7" fmla="*/ 2147483646 h 134"/>
                <a:gd name="T8" fmla="*/ 2147483646 w 115"/>
                <a:gd name="T9" fmla="*/ 0 h 134"/>
                <a:gd name="T10" fmla="*/ 2147483646 w 115"/>
                <a:gd name="T11" fmla="*/ 0 h 134"/>
                <a:gd name="T12" fmla="*/ 2147483646 w 115"/>
                <a:gd name="T13" fmla="*/ 2147483646 h 134"/>
                <a:gd name="T14" fmla="*/ 2147483646 w 115"/>
                <a:gd name="T15" fmla="*/ 2147483646 h 134"/>
                <a:gd name="T16" fmla="*/ 2147483646 w 115"/>
                <a:gd name="T17" fmla="*/ 2147483646 h 134"/>
                <a:gd name="T18" fmla="*/ 2147483646 w 115"/>
                <a:gd name="T19" fmla="*/ 2147483646 h 134"/>
                <a:gd name="T20" fmla="*/ 2147483646 w 115"/>
                <a:gd name="T21" fmla="*/ 2147483646 h 134"/>
                <a:gd name="T22" fmla="*/ 0 w 115"/>
                <a:gd name="T23" fmla="*/ 2147483646 h 134"/>
                <a:gd name="T24" fmla="*/ 0 w 115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Rectangle 31">
              <a:extLst>
                <a:ext uri="{FF2B5EF4-FFF2-40B4-BE49-F238E27FC236}">
                  <a16:creationId xmlns:a16="http://schemas.microsoft.com/office/drawing/2014/main" id="{3A351F20-C94E-45A0-91E6-8E4CAF24C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4917" y="6439004"/>
              <a:ext cx="19566" cy="18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F7D8E799-0B0E-4A16-BB1E-FBEF47A3968D}"/>
              </a:ext>
            </a:extLst>
          </p:cNvPr>
          <p:cNvSpPr/>
          <p:nvPr/>
        </p:nvSpPr>
        <p:spPr>
          <a:xfrm rot="1487982">
            <a:off x="8402836" y="1013341"/>
            <a:ext cx="4417586" cy="17954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Parallelogram 69">
            <a:extLst>
              <a:ext uri="{FF2B5EF4-FFF2-40B4-BE49-F238E27FC236}">
                <a16:creationId xmlns:a16="http://schemas.microsoft.com/office/drawing/2014/main" id="{54DE1AC5-094D-4B76-AA9F-14D8FA157F5B}"/>
              </a:ext>
            </a:extLst>
          </p:cNvPr>
          <p:cNvSpPr/>
          <p:nvPr/>
        </p:nvSpPr>
        <p:spPr>
          <a:xfrm>
            <a:off x="8229601" y="1"/>
            <a:ext cx="4537075" cy="1800225"/>
          </a:xfrm>
          <a:prstGeom prst="parallelogram">
            <a:avLst>
              <a:gd name="adj" fmla="val 19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452CE722-3529-432E-88FC-D68A410A9D49}"/>
              </a:ext>
            </a:extLst>
          </p:cNvPr>
          <p:cNvSpPr txBox="1">
            <a:spLocks/>
          </p:cNvSpPr>
          <p:nvPr/>
        </p:nvSpPr>
        <p:spPr>
          <a:xfrm>
            <a:off x="8734028" y="332656"/>
            <a:ext cx="3275856" cy="122413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AU" sz="3200" b="1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PRE-DEPARTURE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F7E4870-82D7-4A3D-8389-78CC08FC3128}"/>
              </a:ext>
            </a:extLst>
          </p:cNvPr>
          <p:cNvGrpSpPr/>
          <p:nvPr/>
        </p:nvGrpSpPr>
        <p:grpSpPr>
          <a:xfrm>
            <a:off x="645289" y="1684363"/>
            <a:ext cx="5191770" cy="4620533"/>
            <a:chOff x="6429626" y="1412458"/>
            <a:chExt cx="4993162" cy="4129366"/>
          </a:xfrm>
          <a:effectLst>
            <a:outerShdw blurRad="228600" dir="12000000" sy="23000" kx="1200000" algn="br" rotWithShape="0">
              <a:prstClr val="black">
                <a:alpha val="14000"/>
              </a:prstClr>
            </a:outerShdw>
          </a:effectLst>
        </p:grpSpPr>
        <p:pic>
          <p:nvPicPr>
            <p:cNvPr id="76" name="Picture 4" descr="cid:image002.png@01D6171C.73955D20">
              <a:extLst>
                <a:ext uri="{FF2B5EF4-FFF2-40B4-BE49-F238E27FC236}">
                  <a16:creationId xmlns:a16="http://schemas.microsoft.com/office/drawing/2014/main" id="{F358F87A-1C16-4848-AF44-E0E348DAA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626" y="1412458"/>
              <a:ext cx="4993162" cy="4129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8EB2380-93A2-400A-A879-CC553565D6E7}"/>
                </a:ext>
              </a:extLst>
            </p:cNvPr>
            <p:cNvSpPr/>
            <p:nvPr/>
          </p:nvSpPr>
          <p:spPr>
            <a:xfrm>
              <a:off x="6762750" y="1695450"/>
              <a:ext cx="4391025" cy="2486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38E7BF6E-9815-448D-8734-BB144FA380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548" y="1981359"/>
            <a:ext cx="4615198" cy="280138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50B4CF-9892-4C56-BEEF-6378074A498F}"/>
              </a:ext>
            </a:extLst>
          </p:cNvPr>
          <p:cNvSpPr/>
          <p:nvPr/>
        </p:nvSpPr>
        <p:spPr>
          <a:xfrm>
            <a:off x="5259171" y="3149014"/>
            <a:ext cx="1431190" cy="2939365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67148-6429-4DE5-9FD0-23C697DE089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070" y="3110915"/>
            <a:ext cx="1511692" cy="3047766"/>
          </a:xfrm>
          <a:prstGeom prst="rect">
            <a:avLst/>
          </a:prstGeom>
        </p:spPr>
      </p:pic>
      <p:pic>
        <p:nvPicPr>
          <p:cNvPr id="65" name="Picture 19">
            <a:extLst>
              <a:ext uri="{FF2B5EF4-FFF2-40B4-BE49-F238E27FC236}">
                <a16:creationId xmlns:a16="http://schemas.microsoft.com/office/drawing/2014/main" id="{FD3821E2-8EFC-4FAD-8E07-72237D039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1830" y="3997724"/>
            <a:ext cx="1660540" cy="163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D60B80-62EA-4B83-A107-C3AB22527198}"/>
              </a:ext>
            </a:extLst>
          </p:cNvPr>
          <p:cNvSpPr txBox="1"/>
          <p:nvPr/>
        </p:nvSpPr>
        <p:spPr>
          <a:xfrm>
            <a:off x="8669456" y="3226624"/>
            <a:ext cx="25847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E4390"/>
                </a:solidFill>
              </a:rPr>
              <a:t>Download the Assistance App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7C51393-876D-4DAD-9354-DF60A87B4206}"/>
              </a:ext>
            </a:extLst>
          </p:cNvPr>
          <p:cNvSpPr txBox="1"/>
          <p:nvPr/>
        </p:nvSpPr>
        <p:spPr>
          <a:xfrm>
            <a:off x="8435965" y="5871888"/>
            <a:ext cx="325196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E4390"/>
                </a:solidFill>
              </a:rPr>
              <a:t>or at</a:t>
            </a:r>
          </a:p>
          <a:p>
            <a:pPr algn="ctr"/>
            <a:endParaRPr lang="en-US" sz="1200" b="1" dirty="0">
              <a:solidFill>
                <a:srgbClr val="2E4390"/>
              </a:solidFill>
            </a:endParaRPr>
          </a:p>
          <a:p>
            <a:pPr algn="ctr"/>
            <a:r>
              <a:rPr lang="en-US" b="1" dirty="0">
                <a:solidFill>
                  <a:srgbClr val="2E4390"/>
                </a:solidFill>
              </a:rPr>
              <a:t>app.internationalsos.com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89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F5A859-A82C-B24B-A8D3-92D28194045B}"/>
              </a:ext>
            </a:extLst>
          </p:cNvPr>
          <p:cNvCxnSpPr>
            <a:cxnSpLocks/>
          </p:cNvCxnSpPr>
          <p:nvPr/>
        </p:nvCxnSpPr>
        <p:spPr>
          <a:xfrm>
            <a:off x="443348" y="607643"/>
            <a:ext cx="26720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66607BE-4266-A342-997E-C4645A54146C}"/>
              </a:ext>
            </a:extLst>
          </p:cNvPr>
          <p:cNvSpPr txBox="1"/>
          <p:nvPr/>
        </p:nvSpPr>
        <p:spPr>
          <a:xfrm>
            <a:off x="795188" y="319502"/>
            <a:ext cx="9367987" cy="126188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GB" sz="3200" b="1" kern="0" dirty="0">
                <a:solidFill>
                  <a:srgbClr val="EF820F"/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"/>
              </a:rPr>
              <a:t>COVID TRIP PLANNER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en-GB" sz="2200" b="1" kern="0" dirty="0">
                <a:solidFill>
                  <a:srgbClr val="232762"/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"/>
              </a:rPr>
              <a:t>AVAILABLE IN ASSISTANCE APP, PORTAL, PRE-TRIP ADVISORY </a:t>
            </a:r>
          </a:p>
        </p:txBody>
      </p:sp>
      <p:grpSp>
        <p:nvGrpSpPr>
          <p:cNvPr id="10" name="Group 87">
            <a:extLst>
              <a:ext uri="{FF2B5EF4-FFF2-40B4-BE49-F238E27FC236}">
                <a16:creationId xmlns:a16="http://schemas.microsoft.com/office/drawing/2014/main" id="{B0F5CA03-AEBF-4FBA-9718-25CECE56451C}"/>
              </a:ext>
            </a:extLst>
          </p:cNvPr>
          <p:cNvGrpSpPr>
            <a:grpSpLocks/>
          </p:cNvGrpSpPr>
          <p:nvPr/>
        </p:nvGrpSpPr>
        <p:grpSpPr bwMode="auto">
          <a:xfrm>
            <a:off x="903288" y="6553200"/>
            <a:ext cx="3463925" cy="127000"/>
            <a:chOff x="732693" y="6371356"/>
            <a:chExt cx="2371790" cy="88718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41FC2E2-BD40-4B50-82B1-73C1B5F454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465"/>
              <a:ext cx="130438" cy="86500"/>
            </a:xfrm>
            <a:custGeom>
              <a:avLst/>
              <a:gdLst>
                <a:gd name="T0" fmla="*/ 2147483646 w 204"/>
                <a:gd name="T1" fmla="*/ 0 h 136"/>
                <a:gd name="T2" fmla="*/ 2147483646 w 204"/>
                <a:gd name="T3" fmla="*/ 0 h 136"/>
                <a:gd name="T4" fmla="*/ 2147483646 w 204"/>
                <a:gd name="T5" fmla="*/ 2147483646 h 136"/>
                <a:gd name="T6" fmla="*/ 2147483646 w 204"/>
                <a:gd name="T7" fmla="*/ 0 h 136"/>
                <a:gd name="T8" fmla="*/ 2147483646 w 204"/>
                <a:gd name="T9" fmla="*/ 0 h 136"/>
                <a:gd name="T10" fmla="*/ 2147483646 w 204"/>
                <a:gd name="T11" fmla="*/ 2147483646 h 136"/>
                <a:gd name="T12" fmla="*/ 2147483646 w 204"/>
                <a:gd name="T13" fmla="*/ 2147483646 h 136"/>
                <a:gd name="T14" fmla="*/ 2147483646 w 204"/>
                <a:gd name="T15" fmla="*/ 2147483646 h 136"/>
                <a:gd name="T16" fmla="*/ 2147483646 w 204"/>
                <a:gd name="T17" fmla="*/ 2147483646 h 136"/>
                <a:gd name="T18" fmla="*/ 2147483646 w 204"/>
                <a:gd name="T19" fmla="*/ 2147483646 h 136"/>
                <a:gd name="T20" fmla="*/ 0 w 204"/>
                <a:gd name="T21" fmla="*/ 0 h 136"/>
                <a:gd name="T22" fmla="*/ 2147483646 w 204"/>
                <a:gd name="T23" fmla="*/ 0 h 136"/>
                <a:gd name="T24" fmla="*/ 2147483646 w 204"/>
                <a:gd name="T25" fmla="*/ 2147483646 h 136"/>
                <a:gd name="T26" fmla="*/ 2147483646 w 204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8F5D9A9-5EF6-4E63-8F03-77B30D2371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391" y="6371356"/>
              <a:ext cx="92394" cy="88718"/>
            </a:xfrm>
            <a:custGeom>
              <a:avLst/>
              <a:gdLst>
                <a:gd name="T0" fmla="*/ 2147483646 w 144"/>
                <a:gd name="T1" fmla="*/ 2147483646 h 139"/>
                <a:gd name="T2" fmla="*/ 2147483646 w 144"/>
                <a:gd name="T3" fmla="*/ 2147483646 h 139"/>
                <a:gd name="T4" fmla="*/ 2147483646 w 144"/>
                <a:gd name="T5" fmla="*/ 2147483646 h 139"/>
                <a:gd name="T6" fmla="*/ 2147483646 w 144"/>
                <a:gd name="T7" fmla="*/ 2147483646 h 139"/>
                <a:gd name="T8" fmla="*/ 2147483646 w 144"/>
                <a:gd name="T9" fmla="*/ 2147483646 h 139"/>
                <a:gd name="T10" fmla="*/ 2147483646 w 144"/>
                <a:gd name="T11" fmla="*/ 2147483646 h 139"/>
                <a:gd name="T12" fmla="*/ 2147483646 w 144"/>
                <a:gd name="T13" fmla="*/ 2147483646 h 139"/>
                <a:gd name="T14" fmla="*/ 2147483646 w 144"/>
                <a:gd name="T15" fmla="*/ 2147483646 h 139"/>
                <a:gd name="T16" fmla="*/ 2147483646 w 144"/>
                <a:gd name="T17" fmla="*/ 2147483646 h 139"/>
                <a:gd name="T18" fmla="*/ 2147483646 w 144"/>
                <a:gd name="T19" fmla="*/ 2147483646 h 139"/>
                <a:gd name="T20" fmla="*/ 2147483646 w 144"/>
                <a:gd name="T21" fmla="*/ 2147483646 h 139"/>
                <a:gd name="T22" fmla="*/ 2147483646 w 144"/>
                <a:gd name="T23" fmla="*/ 2147483646 h 139"/>
                <a:gd name="T24" fmla="*/ 2147483646 w 144"/>
                <a:gd name="T25" fmla="*/ 2147483646 h 139"/>
                <a:gd name="T26" fmla="*/ 2147483646 w 144"/>
                <a:gd name="T27" fmla="*/ 2147483646 h 139"/>
                <a:gd name="T28" fmla="*/ 2147483646 w 144"/>
                <a:gd name="T29" fmla="*/ 2147483646 h 139"/>
                <a:gd name="T30" fmla="*/ 2147483646 w 144"/>
                <a:gd name="T31" fmla="*/ 2147483646 h 139"/>
                <a:gd name="T32" fmla="*/ 2147483646 w 144"/>
                <a:gd name="T33" fmla="*/ 2147483646 h 139"/>
                <a:gd name="T34" fmla="*/ 2147483646 w 144"/>
                <a:gd name="T35" fmla="*/ 2147483646 h 139"/>
                <a:gd name="T36" fmla="*/ 2147483646 w 144"/>
                <a:gd name="T37" fmla="*/ 2147483646 h 139"/>
                <a:gd name="T38" fmla="*/ 2147483646 w 144"/>
                <a:gd name="T39" fmla="*/ 2147483646 h 139"/>
                <a:gd name="T40" fmla="*/ 2147483646 w 144"/>
                <a:gd name="T41" fmla="*/ 2147483646 h 139"/>
                <a:gd name="T42" fmla="*/ 2147483646 w 144"/>
                <a:gd name="T43" fmla="*/ 2147483646 h 139"/>
                <a:gd name="T44" fmla="*/ 2147483646 w 144"/>
                <a:gd name="T45" fmla="*/ 2147483646 h 139"/>
                <a:gd name="T46" fmla="*/ 2147483646 w 144"/>
                <a:gd name="T47" fmla="*/ 0 h 139"/>
                <a:gd name="T48" fmla="*/ 2147483646 w 144"/>
                <a:gd name="T49" fmla="*/ 2147483646 h 139"/>
                <a:gd name="T50" fmla="*/ 2147483646 w 144"/>
                <a:gd name="T51" fmla="*/ 2147483646 h 139"/>
                <a:gd name="T52" fmla="*/ 2147483646 w 144"/>
                <a:gd name="T53" fmla="*/ 2147483646 h 139"/>
                <a:gd name="T54" fmla="*/ 2147483646 w 144"/>
                <a:gd name="T55" fmla="*/ 2147483646 h 139"/>
                <a:gd name="T56" fmla="*/ 2147483646 w 144"/>
                <a:gd name="T57" fmla="*/ 2147483646 h 139"/>
                <a:gd name="T58" fmla="*/ 2147483646 w 144"/>
                <a:gd name="T59" fmla="*/ 2147483646 h 139"/>
                <a:gd name="T60" fmla="*/ 2147483646 w 144"/>
                <a:gd name="T61" fmla="*/ 2147483646 h 139"/>
                <a:gd name="T62" fmla="*/ 2147483646 w 144"/>
                <a:gd name="T63" fmla="*/ 2147483646 h 139"/>
                <a:gd name="T64" fmla="*/ 2147483646 w 144"/>
                <a:gd name="T65" fmla="*/ 2147483646 h 139"/>
                <a:gd name="T66" fmla="*/ 2147483646 w 144"/>
                <a:gd name="T67" fmla="*/ 2147483646 h 139"/>
                <a:gd name="T68" fmla="*/ 2147483646 w 144"/>
                <a:gd name="T69" fmla="*/ 2147483646 h 139"/>
                <a:gd name="T70" fmla="*/ 2147483646 w 144"/>
                <a:gd name="T71" fmla="*/ 2147483646 h 139"/>
                <a:gd name="T72" fmla="*/ 2147483646 w 144"/>
                <a:gd name="T73" fmla="*/ 2147483646 h 139"/>
                <a:gd name="T74" fmla="*/ 2147483646 w 144"/>
                <a:gd name="T75" fmla="*/ 2147483646 h 139"/>
                <a:gd name="T76" fmla="*/ 2147483646 w 144"/>
                <a:gd name="T77" fmla="*/ 2147483646 h 139"/>
                <a:gd name="T78" fmla="*/ 2147483646 w 144"/>
                <a:gd name="T79" fmla="*/ 2147483646 h 139"/>
                <a:gd name="T80" fmla="*/ 2147483646 w 144"/>
                <a:gd name="T81" fmla="*/ 2147483646 h 139"/>
                <a:gd name="T82" fmla="*/ 2147483646 w 144"/>
                <a:gd name="T83" fmla="*/ 2147483646 h 139"/>
                <a:gd name="T84" fmla="*/ 0 w 144"/>
                <a:gd name="T85" fmla="*/ 2147483646 h 139"/>
                <a:gd name="T86" fmla="*/ 0 w 144"/>
                <a:gd name="T87" fmla="*/ 2147483646 h 139"/>
                <a:gd name="T88" fmla="*/ 2147483646 w 144"/>
                <a:gd name="T89" fmla="*/ 2147483646 h 139"/>
                <a:gd name="T90" fmla="*/ 2147483646 w 144"/>
                <a:gd name="T91" fmla="*/ 2147483646 h 139"/>
                <a:gd name="T92" fmla="*/ 2147483646 w 144"/>
                <a:gd name="T93" fmla="*/ 2147483646 h 139"/>
                <a:gd name="T94" fmla="*/ 2147483646 w 144"/>
                <a:gd name="T95" fmla="*/ 2147483646 h 139"/>
                <a:gd name="T96" fmla="*/ 2147483646 w 144"/>
                <a:gd name="T97" fmla="*/ 2147483646 h 139"/>
                <a:gd name="T98" fmla="*/ 2147483646 w 144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C146017-7B51-4AF3-B939-B04E037277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4003" y="6372465"/>
              <a:ext cx="73915" cy="85391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9F59F07-002A-4502-B091-F4049A967D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0961" y="6372465"/>
              <a:ext cx="61958" cy="85391"/>
            </a:xfrm>
            <a:custGeom>
              <a:avLst/>
              <a:gdLst>
                <a:gd name="T0" fmla="*/ 0 w 96"/>
                <a:gd name="T1" fmla="*/ 0 h 134"/>
                <a:gd name="T2" fmla="*/ 2147483646 w 96"/>
                <a:gd name="T3" fmla="*/ 0 h 134"/>
                <a:gd name="T4" fmla="*/ 2147483646 w 96"/>
                <a:gd name="T5" fmla="*/ 2147483646 h 134"/>
                <a:gd name="T6" fmla="*/ 2147483646 w 96"/>
                <a:gd name="T7" fmla="*/ 2147483646 h 134"/>
                <a:gd name="T8" fmla="*/ 2147483646 w 96"/>
                <a:gd name="T9" fmla="*/ 2147483646 h 134"/>
                <a:gd name="T10" fmla="*/ 0 w 96"/>
                <a:gd name="T11" fmla="*/ 2147483646 h 134"/>
                <a:gd name="T12" fmla="*/ 0 w 96"/>
                <a:gd name="T13" fmla="*/ 0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3AE8382-5040-47E5-A4FC-A8B9BA81BB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5962" y="6372465"/>
              <a:ext cx="78263" cy="85391"/>
            </a:xfrm>
            <a:custGeom>
              <a:avLst/>
              <a:gdLst>
                <a:gd name="T0" fmla="*/ 2147483646 w 123"/>
                <a:gd name="T1" fmla="*/ 2147483646 h 134"/>
                <a:gd name="T2" fmla="*/ 2147483646 w 123"/>
                <a:gd name="T3" fmla="*/ 2147483646 h 134"/>
                <a:gd name="T4" fmla="*/ 2147483646 w 123"/>
                <a:gd name="T5" fmla="*/ 2147483646 h 134"/>
                <a:gd name="T6" fmla="*/ 2147483646 w 123"/>
                <a:gd name="T7" fmla="*/ 2147483646 h 134"/>
                <a:gd name="T8" fmla="*/ 2147483646 w 123"/>
                <a:gd name="T9" fmla="*/ 2147483646 h 134"/>
                <a:gd name="T10" fmla="*/ 2147483646 w 123"/>
                <a:gd name="T11" fmla="*/ 2147483646 h 134"/>
                <a:gd name="T12" fmla="*/ 2147483646 w 123"/>
                <a:gd name="T13" fmla="*/ 2147483646 h 134"/>
                <a:gd name="T14" fmla="*/ 2147483646 w 123"/>
                <a:gd name="T15" fmla="*/ 2147483646 h 134"/>
                <a:gd name="T16" fmla="*/ 2147483646 w 123"/>
                <a:gd name="T17" fmla="*/ 2147483646 h 134"/>
                <a:gd name="T18" fmla="*/ 2147483646 w 123"/>
                <a:gd name="T19" fmla="*/ 2147483646 h 134"/>
                <a:gd name="T20" fmla="*/ 2147483646 w 123"/>
                <a:gd name="T21" fmla="*/ 2147483646 h 134"/>
                <a:gd name="T22" fmla="*/ 2147483646 w 123"/>
                <a:gd name="T23" fmla="*/ 2147483646 h 134"/>
                <a:gd name="T24" fmla="*/ 2147483646 w 123"/>
                <a:gd name="T25" fmla="*/ 2147483646 h 134"/>
                <a:gd name="T26" fmla="*/ 0 w 123"/>
                <a:gd name="T27" fmla="*/ 0 h 134"/>
                <a:gd name="T28" fmla="*/ 2147483646 w 123"/>
                <a:gd name="T29" fmla="*/ 0 h 134"/>
                <a:gd name="T30" fmla="*/ 2147483646 w 123"/>
                <a:gd name="T31" fmla="*/ 2147483646 h 134"/>
                <a:gd name="T32" fmla="*/ 2147483646 w 123"/>
                <a:gd name="T33" fmla="*/ 2147483646 h 134"/>
                <a:gd name="T34" fmla="*/ 2147483646 w 123"/>
                <a:gd name="T35" fmla="*/ 2147483646 h 134"/>
                <a:gd name="T36" fmla="*/ 2147483646 w 123"/>
                <a:gd name="T37" fmla="*/ 2147483646 h 134"/>
                <a:gd name="T38" fmla="*/ 2147483646 w 123"/>
                <a:gd name="T39" fmla="*/ 2147483646 h 134"/>
                <a:gd name="T40" fmla="*/ 2147483646 w 123"/>
                <a:gd name="T41" fmla="*/ 2147483646 h 134"/>
                <a:gd name="T42" fmla="*/ 2147483646 w 123"/>
                <a:gd name="T43" fmla="*/ 2147483646 h 134"/>
                <a:gd name="T44" fmla="*/ 2147483646 w 123"/>
                <a:gd name="T45" fmla="*/ 2147483646 h 134"/>
                <a:gd name="T46" fmla="*/ 2147483646 w 123"/>
                <a:gd name="T47" fmla="*/ 2147483646 h 134"/>
                <a:gd name="T48" fmla="*/ 2147483646 w 123"/>
                <a:gd name="T49" fmla="*/ 2147483646 h 134"/>
                <a:gd name="T50" fmla="*/ 2147483646 w 123"/>
                <a:gd name="T51" fmla="*/ 2147483646 h 134"/>
                <a:gd name="T52" fmla="*/ 2147483646 w 123"/>
                <a:gd name="T53" fmla="*/ 2147483646 h 134"/>
                <a:gd name="T54" fmla="*/ 2147483646 w 123"/>
                <a:gd name="T55" fmla="*/ 2147483646 h 134"/>
                <a:gd name="T56" fmla="*/ 0 w 123"/>
                <a:gd name="T57" fmla="*/ 2147483646 h 134"/>
                <a:gd name="T58" fmla="*/ 0 w 123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49E35BB-3075-492A-BC99-19AD78B96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573" y="6372465"/>
              <a:ext cx="130438" cy="86500"/>
            </a:xfrm>
            <a:custGeom>
              <a:avLst/>
              <a:gdLst>
                <a:gd name="T0" fmla="*/ 2147483646 w 205"/>
                <a:gd name="T1" fmla="*/ 0 h 136"/>
                <a:gd name="T2" fmla="*/ 2147483646 w 205"/>
                <a:gd name="T3" fmla="*/ 0 h 136"/>
                <a:gd name="T4" fmla="*/ 2147483646 w 205"/>
                <a:gd name="T5" fmla="*/ 2147483646 h 136"/>
                <a:gd name="T6" fmla="*/ 2147483646 w 205"/>
                <a:gd name="T7" fmla="*/ 0 h 136"/>
                <a:gd name="T8" fmla="*/ 2147483646 w 205"/>
                <a:gd name="T9" fmla="*/ 0 h 136"/>
                <a:gd name="T10" fmla="*/ 2147483646 w 205"/>
                <a:gd name="T11" fmla="*/ 2147483646 h 136"/>
                <a:gd name="T12" fmla="*/ 2147483646 w 205"/>
                <a:gd name="T13" fmla="*/ 2147483646 h 136"/>
                <a:gd name="T14" fmla="*/ 2147483646 w 205"/>
                <a:gd name="T15" fmla="*/ 2147483646 h 136"/>
                <a:gd name="T16" fmla="*/ 2147483646 w 205"/>
                <a:gd name="T17" fmla="*/ 2147483646 h 136"/>
                <a:gd name="T18" fmla="*/ 2147483646 w 205"/>
                <a:gd name="T19" fmla="*/ 2147483646 h 136"/>
                <a:gd name="T20" fmla="*/ 0 w 205"/>
                <a:gd name="T21" fmla="*/ 0 h 136"/>
                <a:gd name="T22" fmla="*/ 2147483646 w 205"/>
                <a:gd name="T23" fmla="*/ 0 h 136"/>
                <a:gd name="T24" fmla="*/ 2147483646 w 205"/>
                <a:gd name="T25" fmla="*/ 2147483646 h 136"/>
                <a:gd name="T26" fmla="*/ 2147483646 w 205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40978F73-70A3-48F7-BEDE-E39B0864AD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3141" y="6372465"/>
              <a:ext cx="18478" cy="853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1219170" eaLnBrk="1" hangingPunct="1">
                <a:buClr>
                  <a:srgbClr val="000000"/>
                </a:buClr>
                <a:defRPr/>
              </a:pPr>
              <a:endParaRPr lang="en-GB" altLang="en-US" sz="1400" kern="0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BC9761E-178C-4846-BC4C-54611FB8E7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185" y="6372465"/>
              <a:ext cx="79350" cy="85391"/>
            </a:xfrm>
            <a:custGeom>
              <a:avLst/>
              <a:gdLst>
                <a:gd name="T0" fmla="*/ 2147483646 w 124"/>
                <a:gd name="T1" fmla="*/ 2147483646 h 134"/>
                <a:gd name="T2" fmla="*/ 2147483646 w 124"/>
                <a:gd name="T3" fmla="*/ 2147483646 h 134"/>
                <a:gd name="T4" fmla="*/ 2147483646 w 124"/>
                <a:gd name="T5" fmla="*/ 2147483646 h 134"/>
                <a:gd name="T6" fmla="*/ 2147483646 w 124"/>
                <a:gd name="T7" fmla="*/ 2147483646 h 134"/>
                <a:gd name="T8" fmla="*/ 2147483646 w 124"/>
                <a:gd name="T9" fmla="*/ 2147483646 h 134"/>
                <a:gd name="T10" fmla="*/ 2147483646 w 124"/>
                <a:gd name="T11" fmla="*/ 2147483646 h 134"/>
                <a:gd name="T12" fmla="*/ 2147483646 w 124"/>
                <a:gd name="T13" fmla="*/ 2147483646 h 134"/>
                <a:gd name="T14" fmla="*/ 2147483646 w 124"/>
                <a:gd name="T15" fmla="*/ 2147483646 h 134"/>
                <a:gd name="T16" fmla="*/ 2147483646 w 124"/>
                <a:gd name="T17" fmla="*/ 2147483646 h 134"/>
                <a:gd name="T18" fmla="*/ 2147483646 w 124"/>
                <a:gd name="T19" fmla="*/ 2147483646 h 134"/>
                <a:gd name="T20" fmla="*/ 2147483646 w 124"/>
                <a:gd name="T21" fmla="*/ 2147483646 h 134"/>
                <a:gd name="T22" fmla="*/ 2147483646 w 124"/>
                <a:gd name="T23" fmla="*/ 2147483646 h 134"/>
                <a:gd name="T24" fmla="*/ 2147483646 w 124"/>
                <a:gd name="T25" fmla="*/ 2147483646 h 134"/>
                <a:gd name="T26" fmla="*/ 0 w 124"/>
                <a:gd name="T27" fmla="*/ 0 h 134"/>
                <a:gd name="T28" fmla="*/ 2147483646 w 124"/>
                <a:gd name="T29" fmla="*/ 0 h 134"/>
                <a:gd name="T30" fmla="*/ 2147483646 w 124"/>
                <a:gd name="T31" fmla="*/ 2147483646 h 134"/>
                <a:gd name="T32" fmla="*/ 2147483646 w 124"/>
                <a:gd name="T33" fmla="*/ 2147483646 h 134"/>
                <a:gd name="T34" fmla="*/ 2147483646 w 124"/>
                <a:gd name="T35" fmla="*/ 2147483646 h 134"/>
                <a:gd name="T36" fmla="*/ 2147483646 w 124"/>
                <a:gd name="T37" fmla="*/ 2147483646 h 134"/>
                <a:gd name="T38" fmla="*/ 2147483646 w 124"/>
                <a:gd name="T39" fmla="*/ 2147483646 h 134"/>
                <a:gd name="T40" fmla="*/ 2147483646 w 124"/>
                <a:gd name="T41" fmla="*/ 2147483646 h 134"/>
                <a:gd name="T42" fmla="*/ 2147483646 w 124"/>
                <a:gd name="T43" fmla="*/ 2147483646 h 134"/>
                <a:gd name="T44" fmla="*/ 2147483646 w 124"/>
                <a:gd name="T45" fmla="*/ 2147483646 h 134"/>
                <a:gd name="T46" fmla="*/ 2147483646 w 124"/>
                <a:gd name="T47" fmla="*/ 2147483646 h 134"/>
                <a:gd name="T48" fmla="*/ 2147483646 w 124"/>
                <a:gd name="T49" fmla="*/ 2147483646 h 134"/>
                <a:gd name="T50" fmla="*/ 2147483646 w 124"/>
                <a:gd name="T51" fmla="*/ 2147483646 h 134"/>
                <a:gd name="T52" fmla="*/ 2147483646 w 124"/>
                <a:gd name="T53" fmla="*/ 2147483646 h 134"/>
                <a:gd name="T54" fmla="*/ 2147483646 w 124"/>
                <a:gd name="T55" fmla="*/ 2147483646 h 134"/>
                <a:gd name="T56" fmla="*/ 0 w 124"/>
                <a:gd name="T57" fmla="*/ 2147483646 h 134"/>
                <a:gd name="T58" fmla="*/ 0 w 124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0AD01BB4-A85B-47E6-AB50-BBCE1B53DB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839" y="6372465"/>
              <a:ext cx="65219" cy="85391"/>
            </a:xfrm>
            <a:custGeom>
              <a:avLst/>
              <a:gdLst>
                <a:gd name="T0" fmla="*/ 0 w 102"/>
                <a:gd name="T1" fmla="*/ 0 h 134"/>
                <a:gd name="T2" fmla="*/ 2147483646 w 102"/>
                <a:gd name="T3" fmla="*/ 0 h 134"/>
                <a:gd name="T4" fmla="*/ 2147483646 w 102"/>
                <a:gd name="T5" fmla="*/ 2147483646 h 134"/>
                <a:gd name="T6" fmla="*/ 2147483646 w 102"/>
                <a:gd name="T7" fmla="*/ 2147483646 h 134"/>
                <a:gd name="T8" fmla="*/ 2147483646 w 102"/>
                <a:gd name="T9" fmla="*/ 2147483646 h 134"/>
                <a:gd name="T10" fmla="*/ 2147483646 w 102"/>
                <a:gd name="T11" fmla="*/ 2147483646 h 134"/>
                <a:gd name="T12" fmla="*/ 2147483646 w 102"/>
                <a:gd name="T13" fmla="*/ 2147483646 h 134"/>
                <a:gd name="T14" fmla="*/ 2147483646 w 102"/>
                <a:gd name="T15" fmla="*/ 2147483646 h 134"/>
                <a:gd name="T16" fmla="*/ 2147483646 w 102"/>
                <a:gd name="T17" fmla="*/ 2147483646 h 134"/>
                <a:gd name="T18" fmla="*/ 2147483646 w 102"/>
                <a:gd name="T19" fmla="*/ 2147483646 h 134"/>
                <a:gd name="T20" fmla="*/ 2147483646 w 102"/>
                <a:gd name="T21" fmla="*/ 2147483646 h 134"/>
                <a:gd name="T22" fmla="*/ 0 w 102"/>
                <a:gd name="T23" fmla="*/ 2147483646 h 134"/>
                <a:gd name="T24" fmla="*/ 0 w 102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4A8283A8-857A-4A1A-9E96-D3854315BC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147" y="6372465"/>
              <a:ext cx="73915" cy="85391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CB4E1EE-F3B6-4EA5-A809-3EA9838B05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105" y="6372465"/>
              <a:ext cx="66305" cy="85391"/>
            </a:xfrm>
            <a:custGeom>
              <a:avLst/>
              <a:gdLst>
                <a:gd name="T0" fmla="*/ 0 w 103"/>
                <a:gd name="T1" fmla="*/ 0 h 134"/>
                <a:gd name="T2" fmla="*/ 2147483646 w 103"/>
                <a:gd name="T3" fmla="*/ 0 h 134"/>
                <a:gd name="T4" fmla="*/ 2147483646 w 103"/>
                <a:gd name="T5" fmla="*/ 2147483646 h 134"/>
                <a:gd name="T6" fmla="*/ 2147483646 w 103"/>
                <a:gd name="T7" fmla="*/ 2147483646 h 134"/>
                <a:gd name="T8" fmla="*/ 2147483646 w 103"/>
                <a:gd name="T9" fmla="*/ 2147483646 h 134"/>
                <a:gd name="T10" fmla="*/ 2147483646 w 103"/>
                <a:gd name="T11" fmla="*/ 2147483646 h 134"/>
                <a:gd name="T12" fmla="*/ 2147483646 w 103"/>
                <a:gd name="T13" fmla="*/ 2147483646 h 134"/>
                <a:gd name="T14" fmla="*/ 2147483646 w 103"/>
                <a:gd name="T15" fmla="*/ 2147483646 h 134"/>
                <a:gd name="T16" fmla="*/ 2147483646 w 103"/>
                <a:gd name="T17" fmla="*/ 2147483646 h 134"/>
                <a:gd name="T18" fmla="*/ 2147483646 w 103"/>
                <a:gd name="T19" fmla="*/ 2147483646 h 134"/>
                <a:gd name="T20" fmla="*/ 2147483646 w 103"/>
                <a:gd name="T21" fmla="*/ 2147483646 h 134"/>
                <a:gd name="T22" fmla="*/ 0 w 103"/>
                <a:gd name="T23" fmla="*/ 2147483646 h 134"/>
                <a:gd name="T24" fmla="*/ 0 w 10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2BF6B167-CA6C-421F-8287-5141247493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4020" y="6372465"/>
              <a:ext cx="91306" cy="85391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769B8D9B-159C-41E2-80E0-9E975FBBDE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587" y="6371356"/>
              <a:ext cx="78263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FEDED2BF-734A-4523-AF04-2B2C86C77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980" y="6372465"/>
              <a:ext cx="71741" cy="85391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0 h 134"/>
                <a:gd name="T10" fmla="*/ 2147483646 w 113"/>
                <a:gd name="T11" fmla="*/ 0 h 134"/>
                <a:gd name="T12" fmla="*/ 2147483646 w 113"/>
                <a:gd name="T13" fmla="*/ 2147483646 h 134"/>
                <a:gd name="T14" fmla="*/ 2147483646 w 113"/>
                <a:gd name="T15" fmla="*/ 2147483646 h 134"/>
                <a:gd name="T16" fmla="*/ 2147483646 w 113"/>
                <a:gd name="T17" fmla="*/ 2147483646 h 134"/>
                <a:gd name="T18" fmla="*/ 2147483646 w 113"/>
                <a:gd name="T19" fmla="*/ 2147483646 h 134"/>
                <a:gd name="T20" fmla="*/ 2147483646 w 113"/>
                <a:gd name="T21" fmla="*/ 2147483646 h 134"/>
                <a:gd name="T22" fmla="*/ 0 w 113"/>
                <a:gd name="T23" fmla="*/ 2147483646 h 134"/>
                <a:gd name="T24" fmla="*/ 0 w 11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D759B056-2258-46E4-AC99-9A32730E69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113" y="6439004"/>
              <a:ext cx="19566" cy="188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1219170" eaLnBrk="1" hangingPunct="1">
                <a:buClr>
                  <a:srgbClr val="000000"/>
                </a:buClr>
                <a:defRPr/>
              </a:pPr>
              <a:endParaRPr lang="en-GB" altLang="en-US" sz="1400" kern="0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7BD3E892-FC05-4B44-934C-C147D0A72B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853" y="6372465"/>
              <a:ext cx="72827" cy="85391"/>
            </a:xfrm>
            <a:custGeom>
              <a:avLst/>
              <a:gdLst>
                <a:gd name="T0" fmla="*/ 0 w 114"/>
                <a:gd name="T1" fmla="*/ 0 h 134"/>
                <a:gd name="T2" fmla="*/ 2147483646 w 114"/>
                <a:gd name="T3" fmla="*/ 0 h 134"/>
                <a:gd name="T4" fmla="*/ 2147483646 w 114"/>
                <a:gd name="T5" fmla="*/ 2147483646 h 134"/>
                <a:gd name="T6" fmla="*/ 2147483646 w 114"/>
                <a:gd name="T7" fmla="*/ 2147483646 h 134"/>
                <a:gd name="T8" fmla="*/ 2147483646 w 114"/>
                <a:gd name="T9" fmla="*/ 0 h 134"/>
                <a:gd name="T10" fmla="*/ 2147483646 w 114"/>
                <a:gd name="T11" fmla="*/ 0 h 134"/>
                <a:gd name="T12" fmla="*/ 2147483646 w 114"/>
                <a:gd name="T13" fmla="*/ 2147483646 h 134"/>
                <a:gd name="T14" fmla="*/ 2147483646 w 114"/>
                <a:gd name="T15" fmla="*/ 2147483646 h 134"/>
                <a:gd name="T16" fmla="*/ 2147483646 w 114"/>
                <a:gd name="T17" fmla="*/ 2147483646 h 134"/>
                <a:gd name="T18" fmla="*/ 2147483646 w 114"/>
                <a:gd name="T19" fmla="*/ 2147483646 h 134"/>
                <a:gd name="T20" fmla="*/ 2147483646 w 114"/>
                <a:gd name="T21" fmla="*/ 2147483646 h 134"/>
                <a:gd name="T22" fmla="*/ 0 w 114"/>
                <a:gd name="T23" fmla="*/ 2147483646 h 134"/>
                <a:gd name="T24" fmla="*/ 0 w 11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ABBD1E33-22C0-4AA3-BA6D-C1245BBBF6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3160" y="6372465"/>
              <a:ext cx="73915" cy="87609"/>
            </a:xfrm>
            <a:custGeom>
              <a:avLst/>
              <a:gdLst>
                <a:gd name="T0" fmla="*/ 0 w 117"/>
                <a:gd name="T1" fmla="*/ 0 h 137"/>
                <a:gd name="T2" fmla="*/ 2147483646 w 117"/>
                <a:gd name="T3" fmla="*/ 0 h 137"/>
                <a:gd name="T4" fmla="*/ 2147483646 w 117"/>
                <a:gd name="T5" fmla="*/ 2147483646 h 137"/>
                <a:gd name="T6" fmla="*/ 2147483646 w 117"/>
                <a:gd name="T7" fmla="*/ 2147483646 h 137"/>
                <a:gd name="T8" fmla="*/ 2147483646 w 117"/>
                <a:gd name="T9" fmla="*/ 2147483646 h 137"/>
                <a:gd name="T10" fmla="*/ 2147483646 w 117"/>
                <a:gd name="T11" fmla="*/ 2147483646 h 137"/>
                <a:gd name="T12" fmla="*/ 2147483646 w 117"/>
                <a:gd name="T13" fmla="*/ 2147483646 h 137"/>
                <a:gd name="T14" fmla="*/ 2147483646 w 117"/>
                <a:gd name="T15" fmla="*/ 2147483646 h 137"/>
                <a:gd name="T16" fmla="*/ 2147483646 w 117"/>
                <a:gd name="T17" fmla="*/ 2147483646 h 137"/>
                <a:gd name="T18" fmla="*/ 2147483646 w 117"/>
                <a:gd name="T19" fmla="*/ 2147483646 h 137"/>
                <a:gd name="T20" fmla="*/ 2147483646 w 117"/>
                <a:gd name="T21" fmla="*/ 2147483646 h 137"/>
                <a:gd name="T22" fmla="*/ 2147483646 w 117"/>
                <a:gd name="T23" fmla="*/ 0 h 137"/>
                <a:gd name="T24" fmla="*/ 2147483646 w 117"/>
                <a:gd name="T25" fmla="*/ 0 h 137"/>
                <a:gd name="T26" fmla="*/ 2147483646 w 117"/>
                <a:gd name="T27" fmla="*/ 2147483646 h 137"/>
                <a:gd name="T28" fmla="*/ 2147483646 w 117"/>
                <a:gd name="T29" fmla="*/ 2147483646 h 137"/>
                <a:gd name="T30" fmla="*/ 2147483646 w 117"/>
                <a:gd name="T31" fmla="*/ 2147483646 h 137"/>
                <a:gd name="T32" fmla="*/ 2147483646 w 117"/>
                <a:gd name="T33" fmla="*/ 2147483646 h 137"/>
                <a:gd name="T34" fmla="*/ 2147483646 w 117"/>
                <a:gd name="T35" fmla="*/ 2147483646 h 137"/>
                <a:gd name="T36" fmla="*/ 2147483646 w 117"/>
                <a:gd name="T37" fmla="*/ 2147483646 h 137"/>
                <a:gd name="T38" fmla="*/ 2147483646 w 117"/>
                <a:gd name="T39" fmla="*/ 2147483646 h 137"/>
                <a:gd name="T40" fmla="*/ 2147483646 w 117"/>
                <a:gd name="T41" fmla="*/ 2147483646 h 137"/>
                <a:gd name="T42" fmla="*/ 2147483646 w 117"/>
                <a:gd name="T43" fmla="*/ 2147483646 h 137"/>
                <a:gd name="T44" fmla="*/ 2147483646 w 117"/>
                <a:gd name="T45" fmla="*/ 2147483646 h 137"/>
                <a:gd name="T46" fmla="*/ 2147483646 w 117"/>
                <a:gd name="T47" fmla="*/ 2147483646 h 137"/>
                <a:gd name="T48" fmla="*/ 2147483646 w 117"/>
                <a:gd name="T49" fmla="*/ 2147483646 h 137"/>
                <a:gd name="T50" fmla="*/ 0 w 117"/>
                <a:gd name="T51" fmla="*/ 2147483646 h 137"/>
                <a:gd name="T52" fmla="*/ 0 w 117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2A5D108B-D738-4D49-B18D-0EFD312856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552" y="6372465"/>
              <a:ext cx="85872" cy="85391"/>
            </a:xfrm>
            <a:custGeom>
              <a:avLst/>
              <a:gdLst>
                <a:gd name="T0" fmla="*/ 0 w 135"/>
                <a:gd name="T1" fmla="*/ 0 h 134"/>
                <a:gd name="T2" fmla="*/ 2147483646 w 135"/>
                <a:gd name="T3" fmla="*/ 0 h 134"/>
                <a:gd name="T4" fmla="*/ 2147483646 w 135"/>
                <a:gd name="T5" fmla="*/ 2147483646 h 134"/>
                <a:gd name="T6" fmla="*/ 2147483646 w 135"/>
                <a:gd name="T7" fmla="*/ 0 h 134"/>
                <a:gd name="T8" fmla="*/ 2147483646 w 135"/>
                <a:gd name="T9" fmla="*/ 0 h 134"/>
                <a:gd name="T10" fmla="*/ 2147483646 w 135"/>
                <a:gd name="T11" fmla="*/ 2147483646 h 134"/>
                <a:gd name="T12" fmla="*/ 2147483646 w 135"/>
                <a:gd name="T13" fmla="*/ 2147483646 h 134"/>
                <a:gd name="T14" fmla="*/ 2147483646 w 135"/>
                <a:gd name="T15" fmla="*/ 2147483646 h 134"/>
                <a:gd name="T16" fmla="*/ 2147483646 w 135"/>
                <a:gd name="T17" fmla="*/ 2147483646 h 134"/>
                <a:gd name="T18" fmla="*/ 2147483646 w 135"/>
                <a:gd name="T19" fmla="*/ 2147483646 h 134"/>
                <a:gd name="T20" fmla="*/ 2147483646 w 135"/>
                <a:gd name="T21" fmla="*/ 2147483646 h 134"/>
                <a:gd name="T22" fmla="*/ 2147483646 w 135"/>
                <a:gd name="T23" fmla="*/ 2147483646 h 134"/>
                <a:gd name="T24" fmla="*/ 0 w 135"/>
                <a:gd name="T25" fmla="*/ 2147483646 h 134"/>
                <a:gd name="T26" fmla="*/ 0 w 135"/>
                <a:gd name="T27" fmla="*/ 0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F3288965-93CA-446C-928F-C234F8115A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381" y="6372465"/>
              <a:ext cx="91306" cy="85391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459CCAF-0455-4C6C-B767-DC4B96B870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44" y="6372465"/>
              <a:ext cx="76089" cy="85391"/>
            </a:xfrm>
            <a:custGeom>
              <a:avLst/>
              <a:gdLst>
                <a:gd name="T0" fmla="*/ 0 w 120"/>
                <a:gd name="T1" fmla="*/ 0 h 134"/>
                <a:gd name="T2" fmla="*/ 2147483646 w 120"/>
                <a:gd name="T3" fmla="*/ 0 h 134"/>
                <a:gd name="T4" fmla="*/ 2147483646 w 120"/>
                <a:gd name="T5" fmla="*/ 2147483646 h 134"/>
                <a:gd name="T6" fmla="*/ 2147483646 w 120"/>
                <a:gd name="T7" fmla="*/ 0 h 134"/>
                <a:gd name="T8" fmla="*/ 2147483646 w 120"/>
                <a:gd name="T9" fmla="*/ 0 h 134"/>
                <a:gd name="T10" fmla="*/ 2147483646 w 120"/>
                <a:gd name="T11" fmla="*/ 2147483646 h 134"/>
                <a:gd name="T12" fmla="*/ 2147483646 w 120"/>
                <a:gd name="T13" fmla="*/ 2147483646 h 134"/>
                <a:gd name="T14" fmla="*/ 2147483646 w 120"/>
                <a:gd name="T15" fmla="*/ 2147483646 h 134"/>
                <a:gd name="T16" fmla="*/ 2147483646 w 120"/>
                <a:gd name="T17" fmla="*/ 2147483646 h 134"/>
                <a:gd name="T18" fmla="*/ 0 w 120"/>
                <a:gd name="T19" fmla="*/ 2147483646 h 134"/>
                <a:gd name="T20" fmla="*/ 0 w 120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FB26DC8F-E665-4FCA-9B1B-A4079EFD12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560" y="6372465"/>
              <a:ext cx="72827" cy="85391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2147483646 h 134"/>
                <a:gd name="T10" fmla="*/ 2147483646 w 113"/>
                <a:gd name="T11" fmla="*/ 2147483646 h 134"/>
                <a:gd name="T12" fmla="*/ 2147483646 w 113"/>
                <a:gd name="T13" fmla="*/ 2147483646 h 134"/>
                <a:gd name="T14" fmla="*/ 0 w 113"/>
                <a:gd name="T15" fmla="*/ 2147483646 h 134"/>
                <a:gd name="T16" fmla="*/ 0 w 113"/>
                <a:gd name="T17" fmla="*/ 0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FEAD61C7-B579-4932-9A21-636C633A28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7735" y="6371356"/>
              <a:ext cx="91306" cy="88718"/>
            </a:xfrm>
            <a:custGeom>
              <a:avLst/>
              <a:gdLst>
                <a:gd name="T0" fmla="*/ 2147483646 w 143"/>
                <a:gd name="T1" fmla="*/ 2147483646 h 139"/>
                <a:gd name="T2" fmla="*/ 2147483646 w 143"/>
                <a:gd name="T3" fmla="*/ 2147483646 h 139"/>
                <a:gd name="T4" fmla="*/ 2147483646 w 143"/>
                <a:gd name="T5" fmla="*/ 2147483646 h 139"/>
                <a:gd name="T6" fmla="*/ 2147483646 w 143"/>
                <a:gd name="T7" fmla="*/ 2147483646 h 139"/>
                <a:gd name="T8" fmla="*/ 2147483646 w 143"/>
                <a:gd name="T9" fmla="*/ 2147483646 h 139"/>
                <a:gd name="T10" fmla="*/ 2147483646 w 143"/>
                <a:gd name="T11" fmla="*/ 2147483646 h 139"/>
                <a:gd name="T12" fmla="*/ 2147483646 w 143"/>
                <a:gd name="T13" fmla="*/ 2147483646 h 139"/>
                <a:gd name="T14" fmla="*/ 2147483646 w 143"/>
                <a:gd name="T15" fmla="*/ 2147483646 h 139"/>
                <a:gd name="T16" fmla="*/ 2147483646 w 143"/>
                <a:gd name="T17" fmla="*/ 2147483646 h 139"/>
                <a:gd name="T18" fmla="*/ 2147483646 w 143"/>
                <a:gd name="T19" fmla="*/ 2147483646 h 139"/>
                <a:gd name="T20" fmla="*/ 2147483646 w 143"/>
                <a:gd name="T21" fmla="*/ 2147483646 h 139"/>
                <a:gd name="T22" fmla="*/ 2147483646 w 143"/>
                <a:gd name="T23" fmla="*/ 2147483646 h 139"/>
                <a:gd name="T24" fmla="*/ 2147483646 w 143"/>
                <a:gd name="T25" fmla="*/ 2147483646 h 139"/>
                <a:gd name="T26" fmla="*/ 2147483646 w 143"/>
                <a:gd name="T27" fmla="*/ 2147483646 h 139"/>
                <a:gd name="T28" fmla="*/ 2147483646 w 143"/>
                <a:gd name="T29" fmla="*/ 2147483646 h 139"/>
                <a:gd name="T30" fmla="*/ 2147483646 w 143"/>
                <a:gd name="T31" fmla="*/ 2147483646 h 139"/>
                <a:gd name="T32" fmla="*/ 2147483646 w 143"/>
                <a:gd name="T33" fmla="*/ 2147483646 h 139"/>
                <a:gd name="T34" fmla="*/ 2147483646 w 143"/>
                <a:gd name="T35" fmla="*/ 2147483646 h 139"/>
                <a:gd name="T36" fmla="*/ 2147483646 w 143"/>
                <a:gd name="T37" fmla="*/ 2147483646 h 139"/>
                <a:gd name="T38" fmla="*/ 2147483646 w 143"/>
                <a:gd name="T39" fmla="*/ 2147483646 h 139"/>
                <a:gd name="T40" fmla="*/ 2147483646 w 143"/>
                <a:gd name="T41" fmla="*/ 2147483646 h 139"/>
                <a:gd name="T42" fmla="*/ 2147483646 w 143"/>
                <a:gd name="T43" fmla="*/ 2147483646 h 139"/>
                <a:gd name="T44" fmla="*/ 2147483646 w 143"/>
                <a:gd name="T45" fmla="*/ 2147483646 h 139"/>
                <a:gd name="T46" fmla="*/ 2147483646 w 143"/>
                <a:gd name="T47" fmla="*/ 0 h 139"/>
                <a:gd name="T48" fmla="*/ 2147483646 w 143"/>
                <a:gd name="T49" fmla="*/ 2147483646 h 139"/>
                <a:gd name="T50" fmla="*/ 2147483646 w 143"/>
                <a:gd name="T51" fmla="*/ 2147483646 h 139"/>
                <a:gd name="T52" fmla="*/ 2147483646 w 143"/>
                <a:gd name="T53" fmla="*/ 2147483646 h 139"/>
                <a:gd name="T54" fmla="*/ 2147483646 w 143"/>
                <a:gd name="T55" fmla="*/ 2147483646 h 139"/>
                <a:gd name="T56" fmla="*/ 2147483646 w 143"/>
                <a:gd name="T57" fmla="*/ 2147483646 h 139"/>
                <a:gd name="T58" fmla="*/ 2147483646 w 143"/>
                <a:gd name="T59" fmla="*/ 2147483646 h 139"/>
                <a:gd name="T60" fmla="*/ 2147483646 w 143"/>
                <a:gd name="T61" fmla="*/ 2147483646 h 139"/>
                <a:gd name="T62" fmla="*/ 2147483646 w 143"/>
                <a:gd name="T63" fmla="*/ 2147483646 h 139"/>
                <a:gd name="T64" fmla="*/ 2147483646 w 143"/>
                <a:gd name="T65" fmla="*/ 2147483646 h 139"/>
                <a:gd name="T66" fmla="*/ 2147483646 w 143"/>
                <a:gd name="T67" fmla="*/ 2147483646 h 139"/>
                <a:gd name="T68" fmla="*/ 2147483646 w 143"/>
                <a:gd name="T69" fmla="*/ 2147483646 h 139"/>
                <a:gd name="T70" fmla="*/ 2147483646 w 143"/>
                <a:gd name="T71" fmla="*/ 2147483646 h 139"/>
                <a:gd name="T72" fmla="*/ 2147483646 w 143"/>
                <a:gd name="T73" fmla="*/ 2147483646 h 139"/>
                <a:gd name="T74" fmla="*/ 2147483646 w 143"/>
                <a:gd name="T75" fmla="*/ 2147483646 h 139"/>
                <a:gd name="T76" fmla="*/ 2147483646 w 143"/>
                <a:gd name="T77" fmla="*/ 2147483646 h 139"/>
                <a:gd name="T78" fmla="*/ 2147483646 w 143"/>
                <a:gd name="T79" fmla="*/ 2147483646 h 139"/>
                <a:gd name="T80" fmla="*/ 2147483646 w 143"/>
                <a:gd name="T81" fmla="*/ 2147483646 h 139"/>
                <a:gd name="T82" fmla="*/ 2147483646 w 143"/>
                <a:gd name="T83" fmla="*/ 2147483646 h 139"/>
                <a:gd name="T84" fmla="*/ 0 w 143"/>
                <a:gd name="T85" fmla="*/ 2147483646 h 139"/>
                <a:gd name="T86" fmla="*/ 0 w 143"/>
                <a:gd name="T87" fmla="*/ 2147483646 h 139"/>
                <a:gd name="T88" fmla="*/ 2147483646 w 143"/>
                <a:gd name="T89" fmla="*/ 2147483646 h 139"/>
                <a:gd name="T90" fmla="*/ 2147483646 w 143"/>
                <a:gd name="T91" fmla="*/ 2147483646 h 139"/>
                <a:gd name="T92" fmla="*/ 2147483646 w 143"/>
                <a:gd name="T93" fmla="*/ 2147483646 h 139"/>
                <a:gd name="T94" fmla="*/ 2147483646 w 143"/>
                <a:gd name="T95" fmla="*/ 2147483646 h 139"/>
                <a:gd name="T96" fmla="*/ 2147483646 w 143"/>
                <a:gd name="T97" fmla="*/ 2147483646 h 139"/>
                <a:gd name="T98" fmla="*/ 2147483646 w 143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B0522D51-0DC4-4C65-A5B5-4DF14B89FE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172" y="6372465"/>
              <a:ext cx="76089" cy="87609"/>
            </a:xfrm>
            <a:custGeom>
              <a:avLst/>
              <a:gdLst>
                <a:gd name="T0" fmla="*/ 0 w 118"/>
                <a:gd name="T1" fmla="*/ 0 h 137"/>
                <a:gd name="T2" fmla="*/ 2147483646 w 118"/>
                <a:gd name="T3" fmla="*/ 0 h 137"/>
                <a:gd name="T4" fmla="*/ 2147483646 w 118"/>
                <a:gd name="T5" fmla="*/ 2147483646 h 137"/>
                <a:gd name="T6" fmla="*/ 2147483646 w 118"/>
                <a:gd name="T7" fmla="*/ 2147483646 h 137"/>
                <a:gd name="T8" fmla="*/ 2147483646 w 118"/>
                <a:gd name="T9" fmla="*/ 2147483646 h 137"/>
                <a:gd name="T10" fmla="*/ 2147483646 w 118"/>
                <a:gd name="T11" fmla="*/ 2147483646 h 137"/>
                <a:gd name="T12" fmla="*/ 2147483646 w 118"/>
                <a:gd name="T13" fmla="*/ 2147483646 h 137"/>
                <a:gd name="T14" fmla="*/ 2147483646 w 118"/>
                <a:gd name="T15" fmla="*/ 2147483646 h 137"/>
                <a:gd name="T16" fmla="*/ 2147483646 w 118"/>
                <a:gd name="T17" fmla="*/ 2147483646 h 137"/>
                <a:gd name="T18" fmla="*/ 2147483646 w 118"/>
                <a:gd name="T19" fmla="*/ 2147483646 h 137"/>
                <a:gd name="T20" fmla="*/ 2147483646 w 118"/>
                <a:gd name="T21" fmla="*/ 2147483646 h 137"/>
                <a:gd name="T22" fmla="*/ 2147483646 w 118"/>
                <a:gd name="T23" fmla="*/ 0 h 137"/>
                <a:gd name="T24" fmla="*/ 2147483646 w 118"/>
                <a:gd name="T25" fmla="*/ 0 h 137"/>
                <a:gd name="T26" fmla="*/ 2147483646 w 118"/>
                <a:gd name="T27" fmla="*/ 2147483646 h 137"/>
                <a:gd name="T28" fmla="*/ 2147483646 w 118"/>
                <a:gd name="T29" fmla="*/ 2147483646 h 137"/>
                <a:gd name="T30" fmla="*/ 2147483646 w 118"/>
                <a:gd name="T31" fmla="*/ 2147483646 h 137"/>
                <a:gd name="T32" fmla="*/ 2147483646 w 118"/>
                <a:gd name="T33" fmla="*/ 2147483646 h 137"/>
                <a:gd name="T34" fmla="*/ 2147483646 w 118"/>
                <a:gd name="T35" fmla="*/ 2147483646 h 137"/>
                <a:gd name="T36" fmla="*/ 2147483646 w 118"/>
                <a:gd name="T37" fmla="*/ 2147483646 h 137"/>
                <a:gd name="T38" fmla="*/ 2147483646 w 118"/>
                <a:gd name="T39" fmla="*/ 2147483646 h 137"/>
                <a:gd name="T40" fmla="*/ 2147483646 w 118"/>
                <a:gd name="T41" fmla="*/ 2147483646 h 137"/>
                <a:gd name="T42" fmla="*/ 2147483646 w 118"/>
                <a:gd name="T43" fmla="*/ 2147483646 h 137"/>
                <a:gd name="T44" fmla="*/ 2147483646 w 118"/>
                <a:gd name="T45" fmla="*/ 2147483646 h 137"/>
                <a:gd name="T46" fmla="*/ 2147483646 w 118"/>
                <a:gd name="T47" fmla="*/ 2147483646 h 137"/>
                <a:gd name="T48" fmla="*/ 2147483646 w 118"/>
                <a:gd name="T49" fmla="*/ 2147483646 h 137"/>
                <a:gd name="T50" fmla="*/ 0 w 118"/>
                <a:gd name="T51" fmla="*/ 2147483646 h 137"/>
                <a:gd name="T52" fmla="*/ 0 w 118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FEFAB7B2-F507-4BFA-B046-D1EA3DFF4E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305" y="6371356"/>
              <a:ext cx="79349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27D01A35-C99D-41C7-BCA7-EC797FE003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785" y="6372465"/>
              <a:ext cx="72827" cy="85391"/>
            </a:xfrm>
            <a:custGeom>
              <a:avLst/>
              <a:gdLst>
                <a:gd name="T0" fmla="*/ 0 w 115"/>
                <a:gd name="T1" fmla="*/ 0 h 134"/>
                <a:gd name="T2" fmla="*/ 2147483646 w 115"/>
                <a:gd name="T3" fmla="*/ 0 h 134"/>
                <a:gd name="T4" fmla="*/ 2147483646 w 115"/>
                <a:gd name="T5" fmla="*/ 2147483646 h 134"/>
                <a:gd name="T6" fmla="*/ 2147483646 w 115"/>
                <a:gd name="T7" fmla="*/ 2147483646 h 134"/>
                <a:gd name="T8" fmla="*/ 2147483646 w 115"/>
                <a:gd name="T9" fmla="*/ 0 h 134"/>
                <a:gd name="T10" fmla="*/ 2147483646 w 115"/>
                <a:gd name="T11" fmla="*/ 0 h 134"/>
                <a:gd name="T12" fmla="*/ 2147483646 w 115"/>
                <a:gd name="T13" fmla="*/ 2147483646 h 134"/>
                <a:gd name="T14" fmla="*/ 2147483646 w 115"/>
                <a:gd name="T15" fmla="*/ 2147483646 h 134"/>
                <a:gd name="T16" fmla="*/ 2147483646 w 115"/>
                <a:gd name="T17" fmla="*/ 2147483646 h 134"/>
                <a:gd name="T18" fmla="*/ 2147483646 w 115"/>
                <a:gd name="T19" fmla="*/ 2147483646 h 134"/>
                <a:gd name="T20" fmla="*/ 2147483646 w 115"/>
                <a:gd name="T21" fmla="*/ 2147483646 h 134"/>
                <a:gd name="T22" fmla="*/ 0 w 115"/>
                <a:gd name="T23" fmla="*/ 2147483646 h 134"/>
                <a:gd name="T24" fmla="*/ 0 w 115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Rectangle 31">
              <a:extLst>
                <a:ext uri="{FF2B5EF4-FFF2-40B4-BE49-F238E27FC236}">
                  <a16:creationId xmlns:a16="http://schemas.microsoft.com/office/drawing/2014/main" id="{51E5764C-CE8A-4036-99C0-A69E6A8771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4917" y="6439004"/>
              <a:ext cx="19566" cy="18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1219170" eaLnBrk="1" hangingPunct="1">
                <a:buClr>
                  <a:srgbClr val="000000"/>
                </a:buClr>
                <a:defRPr/>
              </a:pPr>
              <a:endParaRPr lang="en-GB" altLang="en-US" sz="1400" kern="0">
                <a:solidFill>
                  <a:srgbClr val="000000"/>
                </a:solidFill>
                <a:sym typeface="Arial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C3F1A94-1D2A-4F42-BA9F-5371B86EA451}"/>
              </a:ext>
            </a:extLst>
          </p:cNvPr>
          <p:cNvSpPr/>
          <p:nvPr/>
        </p:nvSpPr>
        <p:spPr>
          <a:xfrm>
            <a:off x="791848" y="1651513"/>
            <a:ext cx="49318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1600" b="1" kern="0" dirty="0">
                <a:solidFill>
                  <a:srgbClr val="2F4696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Assists you in avoiding trip delays, unnecessary quarantine time, and other disturbances.</a:t>
            </a:r>
          </a:p>
          <a:p>
            <a:pPr algn="just" defTabSz="1219170">
              <a:buClr>
                <a:srgbClr val="000000"/>
              </a:buClr>
              <a:defRPr/>
            </a:pPr>
            <a:endParaRPr lang="en-GB" sz="1600" kern="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buClr>
                <a:srgbClr val="000000"/>
              </a:buClr>
              <a:defRPr/>
            </a:pPr>
            <a:r>
              <a:rPr lang="en-GB" sz="1600" kern="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COVID Trip Planner lets you 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understand travel restrictions and requirements for specific trips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  <a:t>based on: </a:t>
            </a:r>
            <a:b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</a:rPr>
            </a:br>
            <a:endParaRPr lang="en-GB" sz="2400" kern="0" dirty="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9D71F8-71CF-4886-ACA6-0361C2605562}"/>
              </a:ext>
            </a:extLst>
          </p:cNvPr>
          <p:cNvGrpSpPr/>
          <p:nvPr/>
        </p:nvGrpSpPr>
        <p:grpSpPr>
          <a:xfrm>
            <a:off x="5771975" y="1470919"/>
            <a:ext cx="6975823" cy="5769035"/>
            <a:chOff x="3970090" y="217927"/>
            <a:chExt cx="6439040" cy="53251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D694E16-64A0-4AA4-9CFE-D010B9F94B42}"/>
                </a:ext>
              </a:extLst>
            </p:cNvPr>
            <p:cNvGrpSpPr/>
            <p:nvPr/>
          </p:nvGrpSpPr>
          <p:grpSpPr>
            <a:xfrm>
              <a:off x="3970090" y="217927"/>
              <a:ext cx="6439040" cy="5325113"/>
              <a:chOff x="6429626" y="1412458"/>
              <a:chExt cx="4993162" cy="4129366"/>
            </a:xfrm>
            <a:effectLst>
              <a:outerShdw blurRad="228600" dir="12000000" sy="23000" kx="1200000" algn="br" rotWithShape="0">
                <a:prstClr val="black">
                  <a:alpha val="14000"/>
                </a:prstClr>
              </a:outerShdw>
            </a:effectLst>
          </p:grpSpPr>
          <p:pic>
            <p:nvPicPr>
              <p:cNvPr id="42" name="Picture 4" descr="cid:image002.png@01D6171C.73955D20">
                <a:extLst>
                  <a:ext uri="{FF2B5EF4-FFF2-40B4-BE49-F238E27FC236}">
                    <a16:creationId xmlns:a16="http://schemas.microsoft.com/office/drawing/2014/main" id="{67013B98-5881-44B3-8163-163C544578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9626" y="1412458"/>
                <a:ext cx="4993162" cy="4129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2E797F-096B-4B6D-9B7D-616F9CE667B0}"/>
                  </a:ext>
                </a:extLst>
              </p:cNvPr>
              <p:cNvSpPr/>
              <p:nvPr/>
            </p:nvSpPr>
            <p:spPr>
              <a:xfrm>
                <a:off x="6762750" y="1695450"/>
                <a:ext cx="4391025" cy="24860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 defTabSz="914354">
                  <a:defRPr/>
                </a:pPr>
                <a:endParaRPr lang="en-GB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sym typeface="Arial"/>
                </a:endParaRP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680612DE-DC31-4527-8D4F-268EE2119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62750" y="1847850"/>
                <a:ext cx="4392014" cy="2331899"/>
              </a:xfrm>
              <a:prstGeom prst="rect">
                <a:avLst/>
              </a:prstGeom>
            </p:spPr>
          </p:pic>
        </p:grpSp>
        <p:pic>
          <p:nvPicPr>
            <p:cNvPr id="41" name="Picture 4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4E8F4E3-E5F3-4937-AB0D-70968DCDC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8728" y="577859"/>
              <a:ext cx="5728597" cy="322233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1BE3E60-B623-43CE-9AC6-6965065847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825" y="1865758"/>
            <a:ext cx="5755123" cy="348721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6714D6D-9B22-4E9B-95B9-530632331B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333" y="3239218"/>
            <a:ext cx="2884585" cy="28845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92D7D98-F67F-4152-A80D-A0A10414D9F2}"/>
              </a:ext>
            </a:extLst>
          </p:cNvPr>
          <p:cNvSpPr/>
          <p:nvPr/>
        </p:nvSpPr>
        <p:spPr>
          <a:xfrm>
            <a:off x="1899243" y="3340121"/>
            <a:ext cx="3964856" cy="226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92" lvl="8" indent="-304792" defTabSz="1219170">
              <a:lnSpc>
                <a:spcPct val="150000"/>
              </a:lnSpc>
              <a:buClr>
                <a:srgbClr val="232762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kern="0" dirty="0">
                <a:solidFill>
                  <a:srgbClr val="2F4696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Arial"/>
              </a:rPr>
              <a:t>A traveller's personal passport and</a:t>
            </a:r>
            <a:br>
              <a:rPr lang="en-US" sz="1600" b="1" kern="0" dirty="0">
                <a:solidFill>
                  <a:srgbClr val="2F4696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Arial"/>
              </a:rPr>
            </a:br>
            <a:r>
              <a:rPr lang="en-US" sz="1600" b="1" kern="0" dirty="0">
                <a:solidFill>
                  <a:srgbClr val="2F4696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Arial"/>
              </a:rPr>
              <a:t>vaccination status</a:t>
            </a:r>
          </a:p>
          <a:p>
            <a:pPr marL="304792" lvl="8" indent="-304792" defTabSz="1219170">
              <a:lnSpc>
                <a:spcPct val="150000"/>
              </a:lnSpc>
              <a:buClr>
                <a:srgbClr val="232762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kern="0" dirty="0">
                <a:solidFill>
                  <a:srgbClr val="2F4696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Arial"/>
              </a:rPr>
              <a:t>Travel and entry/exit rules </a:t>
            </a:r>
            <a:br>
              <a:rPr lang="en-US" sz="1600" b="1" kern="0" dirty="0">
                <a:solidFill>
                  <a:srgbClr val="2F4696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Arial"/>
              </a:rPr>
            </a:br>
            <a:r>
              <a:rPr lang="en-US" sz="1600" b="1" kern="0" dirty="0">
                <a:solidFill>
                  <a:srgbClr val="2F4696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Arial"/>
              </a:rPr>
              <a:t>by destination</a:t>
            </a:r>
          </a:p>
          <a:p>
            <a:pPr marL="304792" lvl="8" indent="-304792" defTabSz="1219170">
              <a:lnSpc>
                <a:spcPct val="150000"/>
              </a:lnSpc>
              <a:buClr>
                <a:srgbClr val="232762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kern="0" dirty="0">
                <a:solidFill>
                  <a:srgbClr val="2F4696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Arial"/>
              </a:rPr>
              <a:t>Quarantine mandates and other COVID-19 related considerations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D27EE2-5722-42B9-9F65-52F728D7178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020"/>
          <a:stretch/>
        </p:blipFill>
        <p:spPr>
          <a:xfrm>
            <a:off x="-5" y="251127"/>
            <a:ext cx="716660" cy="991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1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80BC17D-F50C-5D34-9F03-4BB117078FF4}"/>
              </a:ext>
            </a:extLst>
          </p:cNvPr>
          <p:cNvSpPr/>
          <p:nvPr/>
        </p:nvSpPr>
        <p:spPr>
          <a:xfrm>
            <a:off x="0" y="0"/>
            <a:ext cx="12192000" cy="6870700"/>
          </a:xfrm>
          <a:prstGeom prst="rect">
            <a:avLst/>
          </a:prstGeom>
          <a:solidFill>
            <a:srgbClr val="232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1D4972-AADA-EB54-1CF2-3686D4A0AA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7698" y="410659"/>
            <a:ext cx="5528518" cy="1446378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PREPARATION</a:t>
            </a:r>
            <a:br>
              <a:rPr lang="en-US"/>
            </a:br>
            <a:r>
              <a:rPr lang="en-GB" sz="2000" b="1">
                <a:solidFill>
                  <a:schemeClr val="accent1"/>
                </a:solidFill>
              </a:rPr>
              <a:t>IT’S NOT JUST ABOUT THE DESTINATION RISK</a:t>
            </a:r>
            <a:endParaRPr lang="en-US" sz="2000">
              <a:solidFill>
                <a:schemeClr val="accent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36A222-4A12-FF5E-5071-849C7ACCAE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782" y="203200"/>
            <a:ext cx="1902607" cy="9192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DA0BCDC-7AB8-5D8B-E415-1A009D3A17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" y="6244969"/>
            <a:ext cx="3398024" cy="339419"/>
          </a:xfrm>
          <a:prstGeom prst="rect">
            <a:avLst/>
          </a:prstGeo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2F0E414-FC2A-422E-B82B-56B1B839AB6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712084A-9B74-C0F4-9280-3E5AE41FD749}"/>
              </a:ext>
            </a:extLst>
          </p:cNvPr>
          <p:cNvGrpSpPr/>
          <p:nvPr/>
        </p:nvGrpSpPr>
        <p:grpSpPr>
          <a:xfrm>
            <a:off x="917833" y="1615228"/>
            <a:ext cx="7058650" cy="4658621"/>
            <a:chOff x="297632" y="1615228"/>
            <a:chExt cx="7058650" cy="465862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3E9557A-9135-7FAE-2512-272ED647CCD3}"/>
                </a:ext>
              </a:extLst>
            </p:cNvPr>
            <p:cNvGrpSpPr/>
            <p:nvPr/>
          </p:nvGrpSpPr>
          <p:grpSpPr>
            <a:xfrm>
              <a:off x="1133918" y="1615228"/>
              <a:ext cx="4699397" cy="4658621"/>
              <a:chOff x="1133918" y="1615228"/>
              <a:chExt cx="4699397" cy="465862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423ED31-C486-D8C0-F0E0-E3FC17B12D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3918" y="1615228"/>
                <a:ext cx="4699397" cy="4658621"/>
              </a:xfrm>
              <a:prstGeom prst="rect">
                <a:avLst/>
              </a:prstGeom>
            </p:spPr>
          </p:pic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732E1516-D28D-D07A-F6F8-426810E98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2793989" y="3140347"/>
                <a:ext cx="1365408" cy="1365408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2EFAD6-C35E-1BC7-3ED0-16010044F321}"/>
                </a:ext>
              </a:extLst>
            </p:cNvPr>
            <p:cNvSpPr txBox="1"/>
            <p:nvPr/>
          </p:nvSpPr>
          <p:spPr>
            <a:xfrm>
              <a:off x="358655" y="2258534"/>
              <a:ext cx="20548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CLOSED BORDERS</a:t>
              </a: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COVID BURDEN ON HEALTH &amp; COUNTRY INFRASTRUCTURE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74D2253-0B9A-921D-F71A-3C8AA6DFF027}"/>
                </a:ext>
              </a:extLst>
            </p:cNvPr>
            <p:cNvSpPr txBox="1"/>
            <p:nvPr/>
          </p:nvSpPr>
          <p:spPr>
            <a:xfrm>
              <a:off x="4698903" y="2187893"/>
              <a:ext cx="25205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POOR MEDICAL CARE</a:t>
              </a: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INFECTIOUS DISEASES</a:t>
              </a: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AIR QUALITY</a:t>
              </a: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HOTEL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6547FC4-BA68-5491-FF86-5A09AE3E6912}"/>
                </a:ext>
              </a:extLst>
            </p:cNvPr>
            <p:cNvSpPr txBox="1"/>
            <p:nvPr/>
          </p:nvSpPr>
          <p:spPr>
            <a:xfrm>
              <a:off x="323472" y="4921078"/>
              <a:ext cx="25205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CYBER</a:t>
              </a: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PETTY CRIME</a:t>
              </a: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ROAD SAFETY ISSUES</a:t>
              </a: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TERRORISM &amp; CIVIL UNREST</a:t>
              </a: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NATURAL DISASTER</a:t>
              </a: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D46898-D2CA-B1D0-102E-0FB8F907D87E}"/>
                </a:ext>
              </a:extLst>
            </p:cNvPr>
            <p:cNvSpPr txBox="1"/>
            <p:nvPr/>
          </p:nvSpPr>
          <p:spPr>
            <a:xfrm>
              <a:off x="4835718" y="4921078"/>
              <a:ext cx="25205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LGBTIQ</a:t>
              </a: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PRE EXISTING MEDICAL CONCERNS</a:t>
              </a: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MENTAL WELLBEING</a:t>
              </a: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FEMALE TRAVELLER</a:t>
              </a:r>
              <a:endPara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623E5F73-928F-CD67-34DB-67191719B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3472" y="4403026"/>
              <a:ext cx="579038" cy="579038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F090492F-01AF-B0D6-84DA-BEA872377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297632" y="1672840"/>
              <a:ext cx="672520" cy="672520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9C7C98F8-A82D-3864-9EB0-16B8D2ACE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4835718" y="4432622"/>
              <a:ext cx="591820" cy="591820"/>
            </a:xfrm>
            <a:prstGeom prst="rect">
              <a:avLst/>
            </a:prstGeom>
          </p:spPr>
        </p:pic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E0DC5372-7350-1B97-6920-AD94F1A98746}"/>
                </a:ext>
              </a:extLst>
            </p:cNvPr>
            <p:cNvCxnSpPr/>
            <p:nvPr/>
          </p:nvCxnSpPr>
          <p:spPr>
            <a:xfrm>
              <a:off x="548640" y="3212327"/>
              <a:ext cx="1502797" cy="381663"/>
            </a:xfrm>
            <a:prstGeom prst="bentConnector3">
              <a:avLst>
                <a:gd name="adj1" fmla="val 265"/>
              </a:avLst>
            </a:prstGeom>
            <a:ln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>
              <a:extLst>
                <a:ext uri="{FF2B5EF4-FFF2-40B4-BE49-F238E27FC236}">
                  <a16:creationId xmlns:a16="http://schemas.microsoft.com/office/drawing/2014/main" id="{C73B5613-1C57-4773-6708-8B00A0E441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582" y="3992241"/>
              <a:ext cx="1502797" cy="381663"/>
            </a:xfrm>
            <a:prstGeom prst="bentConnector3">
              <a:avLst>
                <a:gd name="adj1" fmla="val 265"/>
              </a:avLst>
            </a:prstGeom>
            <a:ln>
              <a:solidFill>
                <a:srgbClr val="DD24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>
              <a:extLst>
                <a:ext uri="{FF2B5EF4-FFF2-40B4-BE49-F238E27FC236}">
                  <a16:creationId xmlns:a16="http://schemas.microsoft.com/office/drawing/2014/main" id="{D635A301-5302-E338-9988-5CC2905F3D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9274" y="3219578"/>
              <a:ext cx="1502797" cy="381663"/>
            </a:xfrm>
            <a:prstGeom prst="bentConnector3">
              <a:avLst>
                <a:gd name="adj1" fmla="val 265"/>
              </a:avLst>
            </a:prstGeom>
            <a:ln>
              <a:solidFill>
                <a:srgbClr val="EF82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>
              <a:extLst>
                <a:ext uri="{FF2B5EF4-FFF2-40B4-BE49-F238E27FC236}">
                  <a16:creationId xmlns:a16="http://schemas.microsoft.com/office/drawing/2014/main" id="{525BFA82-42B3-3CBA-4655-FBBFC223C6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63216" y="3999492"/>
              <a:ext cx="1502797" cy="381663"/>
            </a:xfrm>
            <a:prstGeom prst="bentConnector3">
              <a:avLst>
                <a:gd name="adj1" fmla="val 265"/>
              </a:avLst>
            </a:prstGeom>
            <a:ln>
              <a:solidFill>
                <a:srgbClr val="0093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DF868F36-5378-6AEB-7186-646004FE3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4694140" y="1729544"/>
              <a:ext cx="538152" cy="538152"/>
            </a:xfrm>
            <a:prstGeom prst="rect">
              <a:avLst/>
            </a:prstGeom>
          </p:spPr>
        </p:pic>
      </p:grp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BFD4CD-B6AD-4D01-9F4A-DCC2DDFEFF8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713" y="0"/>
            <a:ext cx="2348449" cy="159087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9D43EBD-C2EF-4D35-8E8E-A153884BD3FA}"/>
              </a:ext>
            </a:extLst>
          </p:cNvPr>
          <p:cNvGrpSpPr/>
          <p:nvPr/>
        </p:nvGrpSpPr>
        <p:grpSpPr>
          <a:xfrm rot="10800000" flipH="1">
            <a:off x="-37927" y="379648"/>
            <a:ext cx="871744" cy="597335"/>
            <a:chOff x="9185" y="616441"/>
            <a:chExt cx="871744" cy="59733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C0630CC-60DE-48E2-AEE1-651056590495}"/>
                </a:ext>
              </a:extLst>
            </p:cNvPr>
            <p:cNvSpPr/>
            <p:nvPr/>
          </p:nvSpPr>
          <p:spPr>
            <a:xfrm>
              <a:off x="283595" y="616441"/>
              <a:ext cx="597334" cy="597335"/>
            </a:xfrm>
            <a:prstGeom prst="ellipse">
              <a:avLst/>
            </a:prstGeom>
            <a:solidFill>
              <a:srgbClr val="EF82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986D9BD-8B81-42DC-B0C2-F3F3D4C1AF14}"/>
                </a:ext>
              </a:extLst>
            </p:cNvPr>
            <p:cNvCxnSpPr>
              <a:cxnSpLocks/>
            </p:cNvCxnSpPr>
            <p:nvPr/>
          </p:nvCxnSpPr>
          <p:spPr>
            <a:xfrm>
              <a:off x="9185" y="911888"/>
              <a:ext cx="418625" cy="1"/>
            </a:xfrm>
            <a:prstGeom prst="line">
              <a:avLst/>
            </a:prstGeom>
            <a:ln w="38100">
              <a:solidFill>
                <a:srgbClr val="EF82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6B4AC75-E268-4FAB-8288-9D1950D5CA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263" y="735108"/>
              <a:ext cx="359999" cy="360000"/>
            </a:xfrm>
            <a:prstGeom prst="ellipse">
              <a:avLst/>
            </a:prstGeom>
            <a:solidFill>
              <a:srgbClr val="EF8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51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FC259A-1547-43C5-9FB2-12D881AEC6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90" y="0"/>
            <a:ext cx="12386003" cy="825733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1476" y="-361156"/>
            <a:ext cx="864911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300"/>
              </a:lnSpc>
              <a:defRPr/>
            </a:pPr>
            <a:endParaRPr lang="en-GB" altLang="en-US" sz="3200" b="1" dirty="0">
              <a:solidFill>
                <a:srgbClr val="232762"/>
              </a:solidFill>
              <a:latin typeface="Arial"/>
            </a:endParaRPr>
          </a:p>
          <a:p>
            <a:pPr>
              <a:lnSpc>
                <a:spcPts val="3300"/>
              </a:lnSpc>
              <a:defRPr/>
            </a:pPr>
            <a:endParaRPr lang="en-GB" altLang="en-US" sz="2800" b="1" dirty="0">
              <a:solidFill>
                <a:srgbClr val="232762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779389-F7FB-450A-B84C-B4A747675F13}"/>
              </a:ext>
            </a:extLst>
          </p:cNvPr>
          <p:cNvSpPr/>
          <p:nvPr/>
        </p:nvSpPr>
        <p:spPr>
          <a:xfrm>
            <a:off x="9910873" y="190890"/>
            <a:ext cx="2091715" cy="11296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en-GB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26327496-1FB4-467D-A378-7C7FB8AD4D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43380" y="199060"/>
            <a:ext cx="1870453" cy="906131"/>
            <a:chOff x="1293" y="1395"/>
            <a:chExt cx="3173" cy="1536"/>
          </a:xfrm>
          <a:solidFill>
            <a:schemeClr val="tx2"/>
          </a:solidFill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33800A72-2D11-4A6B-A6CB-A5639989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4D01069-F894-46AB-8413-84D8733D8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4C37A58-C087-435E-A23D-716716336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44F9BEE-5A82-4196-9F36-4E403666D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DA8206-32DB-4EB2-AACF-947758A07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759D37E-1A8E-4C07-8253-88C7102EC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DECAFCA-75E4-4662-A2D2-8B0FFF52C7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861A4D1-2C7E-42EB-88E9-94E8A6CB9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F77032A5-A382-44C7-A951-FD26A97AB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17F2850-3E4A-41FB-8B45-4C647A6D7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8A81A41-019F-4B37-BC06-DDB0FC13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9AF67F8-D5A7-467F-8DE5-5267CDFA5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64D3936-D64B-46A8-90A0-B89213A0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332E5F6-D42B-4FA7-AE99-B8456F64F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4796715-0B2D-40C1-9127-88431E25C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34F2E908-AB60-4658-9FAE-35B683B87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9A659E6-E783-4AF1-8FE3-355CFF171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adFill>
              <a:gsLst>
                <a:gs pos="0">
                  <a:srgbClr val="2E50A1"/>
                </a:gs>
                <a:gs pos="100000">
                  <a:srgbClr val="212B6C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6F566D8-515F-487D-BE9D-30E417F6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adFill>
              <a:gsLst>
                <a:gs pos="11000">
                  <a:srgbClr val="25367C"/>
                </a:gs>
                <a:gs pos="97000">
                  <a:srgbClr val="2E51A3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C1DEEFD9-DCDA-4FA7-9183-616EC98A5864}"/>
              </a:ext>
            </a:extLst>
          </p:cNvPr>
          <p:cNvSpPr txBox="1">
            <a:spLocks/>
          </p:cNvSpPr>
          <p:nvPr/>
        </p:nvSpPr>
        <p:spPr>
          <a:xfrm>
            <a:off x="980248" y="699319"/>
            <a:ext cx="9081701" cy="98504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7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Preparing to travel</a:t>
            </a:r>
          </a:p>
          <a:p>
            <a:pPr>
              <a:defRPr/>
            </a:pPr>
            <a:r>
              <a:rPr lang="en-US" altLang="en-US" sz="2000" b="0" dirty="0">
                <a:solidFill>
                  <a:schemeClr val="bg1"/>
                </a:solidFill>
                <a:latin typeface="Arial"/>
              </a:rPr>
              <a:t>Pre trip advisories, more questions?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97A4B6-004E-4811-8AC1-C35EBF072A7E}"/>
              </a:ext>
            </a:extLst>
          </p:cNvPr>
          <p:cNvGrpSpPr/>
          <p:nvPr/>
        </p:nvGrpSpPr>
        <p:grpSpPr>
          <a:xfrm>
            <a:off x="-4190" y="783902"/>
            <a:ext cx="885119" cy="597335"/>
            <a:chOff x="-4191" y="1067829"/>
            <a:chExt cx="885119" cy="59733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378A35-DAD4-4011-BE73-9916411CAB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191" y="1374794"/>
              <a:ext cx="401762" cy="6441"/>
            </a:xfrm>
            <a:prstGeom prst="line">
              <a:avLst/>
            </a:prstGeom>
            <a:ln w="28575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C1EBDF3-EE66-4FDF-B0CA-D1E6E2E61242}"/>
                </a:ext>
              </a:extLst>
            </p:cNvPr>
            <p:cNvGrpSpPr/>
            <p:nvPr/>
          </p:nvGrpSpPr>
          <p:grpSpPr>
            <a:xfrm>
              <a:off x="283594" y="1067829"/>
              <a:ext cx="597334" cy="597334"/>
              <a:chOff x="6669515" y="342453"/>
              <a:chExt cx="679103" cy="67910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FCE0B04-235B-4D91-9299-621D26FFCE01}"/>
                  </a:ext>
                </a:extLst>
              </p:cNvPr>
              <p:cNvSpPr/>
              <p:nvPr/>
            </p:nvSpPr>
            <p:spPr>
              <a:xfrm>
                <a:off x="6669515" y="342453"/>
                <a:ext cx="679103" cy="679103"/>
              </a:xfrm>
              <a:prstGeom prst="ellipse">
                <a:avLst/>
              </a:prstGeom>
              <a:solidFill>
                <a:srgbClr val="6988C0">
                  <a:alpha val="7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142E831-4660-4FE6-AA7D-6C234D841041}"/>
                  </a:ext>
                </a:extLst>
              </p:cNvPr>
              <p:cNvSpPr/>
              <p:nvPr/>
            </p:nvSpPr>
            <p:spPr>
              <a:xfrm>
                <a:off x="6777370" y="443306"/>
                <a:ext cx="463392" cy="463392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F7D8E799-0B0E-4A16-BB1E-FBEF47A3968D}"/>
              </a:ext>
            </a:extLst>
          </p:cNvPr>
          <p:cNvSpPr/>
          <p:nvPr/>
        </p:nvSpPr>
        <p:spPr>
          <a:xfrm rot="1487982">
            <a:off x="8402836" y="1013341"/>
            <a:ext cx="4417586" cy="17954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Parallelogram 69">
            <a:extLst>
              <a:ext uri="{FF2B5EF4-FFF2-40B4-BE49-F238E27FC236}">
                <a16:creationId xmlns:a16="http://schemas.microsoft.com/office/drawing/2014/main" id="{54DE1AC5-094D-4B76-AA9F-14D8FA157F5B}"/>
              </a:ext>
            </a:extLst>
          </p:cNvPr>
          <p:cNvSpPr/>
          <p:nvPr/>
        </p:nvSpPr>
        <p:spPr>
          <a:xfrm>
            <a:off x="8229601" y="1"/>
            <a:ext cx="4537075" cy="1800225"/>
          </a:xfrm>
          <a:prstGeom prst="parallelogram">
            <a:avLst>
              <a:gd name="adj" fmla="val 19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452CE722-3529-432E-88FC-D68A410A9D49}"/>
              </a:ext>
            </a:extLst>
          </p:cNvPr>
          <p:cNvSpPr txBox="1">
            <a:spLocks/>
          </p:cNvSpPr>
          <p:nvPr/>
        </p:nvSpPr>
        <p:spPr>
          <a:xfrm>
            <a:off x="8734028" y="332656"/>
            <a:ext cx="3275856" cy="122413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AU" sz="3200" b="1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PRE-DEPARTURE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8C4A3AF-FA4D-479A-BD0F-7E26471B43E7}"/>
              </a:ext>
            </a:extLst>
          </p:cNvPr>
          <p:cNvGrpSpPr/>
          <p:nvPr/>
        </p:nvGrpSpPr>
        <p:grpSpPr>
          <a:xfrm>
            <a:off x="594125" y="6432401"/>
            <a:ext cx="3226017" cy="127419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A2C3316A-68F3-47D3-A456-2428294BDE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35FB4C59-2107-4032-A564-3B347710A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2EAD7584-9747-44DA-9E0C-FB48A47D62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770555BD-1732-4DD4-9C87-03BF0D77F6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2749223A-1C78-4DCD-9D55-72F770AD16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C2B44B03-1C52-4172-B71D-871E4970A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12">
              <a:extLst>
                <a:ext uri="{FF2B5EF4-FFF2-40B4-BE49-F238E27FC236}">
                  <a16:creationId xmlns:a16="http://schemas.microsoft.com/office/drawing/2014/main" id="{67861E9A-8303-421E-853F-85EB653377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DCE33640-F88C-4A5F-9662-E4B7B2D48D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ED4DC524-9841-49B1-B51E-DDFAB61235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7CBBDA71-B1AF-4251-A170-7C404B8B43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F8BB9B3D-A60C-49B1-8062-BB96964B0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A1209F62-CB2D-40E0-B001-35E1B48B67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D41BE479-7440-4011-8768-1A0763987D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096BE0B3-1463-4A0F-A481-18E13F5CF4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20">
              <a:extLst>
                <a:ext uri="{FF2B5EF4-FFF2-40B4-BE49-F238E27FC236}">
                  <a16:creationId xmlns:a16="http://schemas.microsoft.com/office/drawing/2014/main" id="{6B46540E-CDFD-4311-A11F-7278F2966C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id="{417E7F20-D494-4177-833F-2EFB06795B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14286FB1-F7DF-41AC-8707-A1FB56960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id="{25AA8E6D-704B-4C6A-84A3-AD1738FEB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24">
              <a:extLst>
                <a:ext uri="{FF2B5EF4-FFF2-40B4-BE49-F238E27FC236}">
                  <a16:creationId xmlns:a16="http://schemas.microsoft.com/office/drawing/2014/main" id="{03485D3C-41EC-43B1-894D-7BD09B092C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25">
              <a:extLst>
                <a:ext uri="{FF2B5EF4-FFF2-40B4-BE49-F238E27FC236}">
                  <a16:creationId xmlns:a16="http://schemas.microsoft.com/office/drawing/2014/main" id="{A61EAB78-408D-459A-8FD7-8570FCF831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26">
              <a:extLst>
                <a:ext uri="{FF2B5EF4-FFF2-40B4-BE49-F238E27FC236}">
                  <a16:creationId xmlns:a16="http://schemas.microsoft.com/office/drawing/2014/main" id="{81EA8B26-4A13-4700-B4D3-413DBB44FA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27">
              <a:extLst>
                <a:ext uri="{FF2B5EF4-FFF2-40B4-BE49-F238E27FC236}">
                  <a16:creationId xmlns:a16="http://schemas.microsoft.com/office/drawing/2014/main" id="{46982AE5-F469-41BF-A4DB-0CCCEDFDD9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28">
              <a:extLst>
                <a:ext uri="{FF2B5EF4-FFF2-40B4-BE49-F238E27FC236}">
                  <a16:creationId xmlns:a16="http://schemas.microsoft.com/office/drawing/2014/main" id="{BA9FD7CD-9619-4906-9133-2F1DABC5EF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29">
              <a:extLst>
                <a:ext uri="{FF2B5EF4-FFF2-40B4-BE49-F238E27FC236}">
                  <a16:creationId xmlns:a16="http://schemas.microsoft.com/office/drawing/2014/main" id="{C2430F9F-B061-4626-8540-6FF0675CAD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30">
              <a:extLst>
                <a:ext uri="{FF2B5EF4-FFF2-40B4-BE49-F238E27FC236}">
                  <a16:creationId xmlns:a16="http://schemas.microsoft.com/office/drawing/2014/main" id="{9D071365-965E-4112-A00A-9776B98867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31">
              <a:extLst>
                <a:ext uri="{FF2B5EF4-FFF2-40B4-BE49-F238E27FC236}">
                  <a16:creationId xmlns:a16="http://schemas.microsoft.com/office/drawing/2014/main" id="{50A006CE-CF35-4D7D-A120-3299A45E0E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56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281476" y="-361156"/>
            <a:ext cx="864911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300"/>
              </a:lnSpc>
              <a:defRPr/>
            </a:pPr>
            <a:endParaRPr lang="en-GB" altLang="en-US" sz="3200" b="1" dirty="0">
              <a:solidFill>
                <a:srgbClr val="232762"/>
              </a:solidFill>
              <a:latin typeface="Arial"/>
            </a:endParaRPr>
          </a:p>
          <a:p>
            <a:pPr>
              <a:lnSpc>
                <a:spcPts val="3300"/>
              </a:lnSpc>
              <a:defRPr/>
            </a:pPr>
            <a:endParaRPr lang="en-GB" altLang="en-US" sz="2800" b="1" dirty="0">
              <a:solidFill>
                <a:srgbClr val="232762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779389-F7FB-450A-B84C-B4A747675F13}"/>
              </a:ext>
            </a:extLst>
          </p:cNvPr>
          <p:cNvSpPr/>
          <p:nvPr/>
        </p:nvSpPr>
        <p:spPr>
          <a:xfrm>
            <a:off x="9910873" y="190890"/>
            <a:ext cx="2091715" cy="11296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en-GB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26327496-1FB4-467D-A378-7C7FB8AD4D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43380" y="199060"/>
            <a:ext cx="1870453" cy="906131"/>
            <a:chOff x="1293" y="1395"/>
            <a:chExt cx="3173" cy="1536"/>
          </a:xfrm>
          <a:solidFill>
            <a:schemeClr val="tx2"/>
          </a:solidFill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33800A72-2D11-4A6B-A6CB-A5639989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4D01069-F894-46AB-8413-84D8733D8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4C37A58-C087-435E-A23D-716716336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44F9BEE-5A82-4196-9F36-4E403666D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DA8206-32DB-4EB2-AACF-947758A07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759D37E-1A8E-4C07-8253-88C7102EC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DECAFCA-75E4-4662-A2D2-8B0FFF52C7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861A4D1-2C7E-42EB-88E9-94E8A6CB9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F77032A5-A382-44C7-A951-FD26A97AB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17F2850-3E4A-41FB-8B45-4C647A6D7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8A81A41-019F-4B37-BC06-DDB0FC13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9AF67F8-D5A7-467F-8DE5-5267CDFA5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64D3936-D64B-46A8-90A0-B89213A0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332E5F6-D42B-4FA7-AE99-B8456F64F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4796715-0B2D-40C1-9127-88431E25C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34F2E908-AB60-4658-9FAE-35B683B87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9A659E6-E783-4AF1-8FE3-355CFF171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adFill>
              <a:gsLst>
                <a:gs pos="0">
                  <a:srgbClr val="2E50A1"/>
                </a:gs>
                <a:gs pos="100000">
                  <a:srgbClr val="212B6C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6F566D8-515F-487D-BE9D-30E417F6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adFill>
              <a:gsLst>
                <a:gs pos="11000">
                  <a:srgbClr val="25367C"/>
                </a:gs>
                <a:gs pos="97000">
                  <a:srgbClr val="2E51A3"/>
                </a:gs>
              </a:gsLst>
              <a:lin ang="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C1DEEFD9-DCDA-4FA7-9183-616EC98A5864}"/>
              </a:ext>
            </a:extLst>
          </p:cNvPr>
          <p:cNvSpPr txBox="1">
            <a:spLocks/>
          </p:cNvSpPr>
          <p:nvPr/>
        </p:nvSpPr>
        <p:spPr>
          <a:xfrm>
            <a:off x="980248" y="699318"/>
            <a:ext cx="6554570" cy="162542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700" dirty="0">
                <a:solidFill>
                  <a:srgbClr val="212A6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How to connect to our Assistance Centre</a:t>
            </a:r>
          </a:p>
          <a:p>
            <a:pPr>
              <a:defRPr/>
            </a:pPr>
            <a:r>
              <a:rPr lang="en-US" altLang="en-US" sz="2000" b="0" dirty="0">
                <a:solidFill>
                  <a:srgbClr val="6988C0"/>
                </a:solidFill>
                <a:latin typeface="Arial"/>
              </a:rPr>
              <a:t>Call for information, advice &amp; referrals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97A4B6-004E-4811-8AC1-C35EBF072A7E}"/>
              </a:ext>
            </a:extLst>
          </p:cNvPr>
          <p:cNvGrpSpPr/>
          <p:nvPr/>
        </p:nvGrpSpPr>
        <p:grpSpPr>
          <a:xfrm>
            <a:off x="-4190" y="783902"/>
            <a:ext cx="885119" cy="597335"/>
            <a:chOff x="-4191" y="1067829"/>
            <a:chExt cx="885119" cy="59733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378A35-DAD4-4011-BE73-9916411CAB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191" y="1374794"/>
              <a:ext cx="401762" cy="6441"/>
            </a:xfrm>
            <a:prstGeom prst="line">
              <a:avLst/>
            </a:prstGeom>
            <a:ln w="28575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C1EBDF3-EE66-4FDF-B0CA-D1E6E2E61242}"/>
                </a:ext>
              </a:extLst>
            </p:cNvPr>
            <p:cNvGrpSpPr/>
            <p:nvPr/>
          </p:nvGrpSpPr>
          <p:grpSpPr>
            <a:xfrm>
              <a:off x="283594" y="1067829"/>
              <a:ext cx="597334" cy="597334"/>
              <a:chOff x="6669515" y="342453"/>
              <a:chExt cx="679103" cy="67910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FCE0B04-235B-4D91-9299-621D26FFCE01}"/>
                  </a:ext>
                </a:extLst>
              </p:cNvPr>
              <p:cNvSpPr/>
              <p:nvPr/>
            </p:nvSpPr>
            <p:spPr>
              <a:xfrm>
                <a:off x="6669515" y="342453"/>
                <a:ext cx="679103" cy="679103"/>
              </a:xfrm>
              <a:prstGeom prst="ellipse">
                <a:avLst/>
              </a:prstGeom>
              <a:solidFill>
                <a:srgbClr val="6988C0">
                  <a:alpha val="7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142E831-4660-4FE6-AA7D-6C234D841041}"/>
                  </a:ext>
                </a:extLst>
              </p:cNvPr>
              <p:cNvSpPr/>
              <p:nvPr/>
            </p:nvSpPr>
            <p:spPr>
              <a:xfrm>
                <a:off x="6777370" y="443306"/>
                <a:ext cx="463392" cy="463392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37" name="Group 87">
            <a:extLst>
              <a:ext uri="{FF2B5EF4-FFF2-40B4-BE49-F238E27FC236}">
                <a16:creationId xmlns:a16="http://schemas.microsoft.com/office/drawing/2014/main" id="{F2AE8853-8179-4331-8510-C0DB7F5E93DC}"/>
              </a:ext>
            </a:extLst>
          </p:cNvPr>
          <p:cNvGrpSpPr>
            <a:grpSpLocks/>
          </p:cNvGrpSpPr>
          <p:nvPr/>
        </p:nvGrpSpPr>
        <p:grpSpPr bwMode="auto">
          <a:xfrm>
            <a:off x="903288" y="6553200"/>
            <a:ext cx="3463925" cy="127000"/>
            <a:chOff x="732693" y="6371356"/>
            <a:chExt cx="2371790" cy="8871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32493E6-795C-423A-863F-59463827ED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465"/>
              <a:ext cx="130438" cy="86500"/>
            </a:xfrm>
            <a:custGeom>
              <a:avLst/>
              <a:gdLst>
                <a:gd name="T0" fmla="*/ 2147483646 w 204"/>
                <a:gd name="T1" fmla="*/ 0 h 136"/>
                <a:gd name="T2" fmla="*/ 2147483646 w 204"/>
                <a:gd name="T3" fmla="*/ 0 h 136"/>
                <a:gd name="T4" fmla="*/ 2147483646 w 204"/>
                <a:gd name="T5" fmla="*/ 2147483646 h 136"/>
                <a:gd name="T6" fmla="*/ 2147483646 w 204"/>
                <a:gd name="T7" fmla="*/ 0 h 136"/>
                <a:gd name="T8" fmla="*/ 2147483646 w 204"/>
                <a:gd name="T9" fmla="*/ 0 h 136"/>
                <a:gd name="T10" fmla="*/ 2147483646 w 204"/>
                <a:gd name="T11" fmla="*/ 2147483646 h 136"/>
                <a:gd name="T12" fmla="*/ 2147483646 w 204"/>
                <a:gd name="T13" fmla="*/ 2147483646 h 136"/>
                <a:gd name="T14" fmla="*/ 2147483646 w 204"/>
                <a:gd name="T15" fmla="*/ 2147483646 h 136"/>
                <a:gd name="T16" fmla="*/ 2147483646 w 204"/>
                <a:gd name="T17" fmla="*/ 2147483646 h 136"/>
                <a:gd name="T18" fmla="*/ 2147483646 w 204"/>
                <a:gd name="T19" fmla="*/ 2147483646 h 136"/>
                <a:gd name="T20" fmla="*/ 0 w 204"/>
                <a:gd name="T21" fmla="*/ 0 h 136"/>
                <a:gd name="T22" fmla="*/ 2147483646 w 204"/>
                <a:gd name="T23" fmla="*/ 0 h 136"/>
                <a:gd name="T24" fmla="*/ 2147483646 w 204"/>
                <a:gd name="T25" fmla="*/ 2147483646 h 136"/>
                <a:gd name="T26" fmla="*/ 2147483646 w 204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64474DD-6760-4053-9982-B34FB03238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391" y="6371356"/>
              <a:ext cx="92394" cy="88718"/>
            </a:xfrm>
            <a:custGeom>
              <a:avLst/>
              <a:gdLst>
                <a:gd name="T0" fmla="*/ 2147483646 w 144"/>
                <a:gd name="T1" fmla="*/ 2147483646 h 139"/>
                <a:gd name="T2" fmla="*/ 2147483646 w 144"/>
                <a:gd name="T3" fmla="*/ 2147483646 h 139"/>
                <a:gd name="T4" fmla="*/ 2147483646 w 144"/>
                <a:gd name="T5" fmla="*/ 2147483646 h 139"/>
                <a:gd name="T6" fmla="*/ 2147483646 w 144"/>
                <a:gd name="T7" fmla="*/ 2147483646 h 139"/>
                <a:gd name="T8" fmla="*/ 2147483646 w 144"/>
                <a:gd name="T9" fmla="*/ 2147483646 h 139"/>
                <a:gd name="T10" fmla="*/ 2147483646 w 144"/>
                <a:gd name="T11" fmla="*/ 2147483646 h 139"/>
                <a:gd name="T12" fmla="*/ 2147483646 w 144"/>
                <a:gd name="T13" fmla="*/ 2147483646 h 139"/>
                <a:gd name="T14" fmla="*/ 2147483646 w 144"/>
                <a:gd name="T15" fmla="*/ 2147483646 h 139"/>
                <a:gd name="T16" fmla="*/ 2147483646 w 144"/>
                <a:gd name="T17" fmla="*/ 2147483646 h 139"/>
                <a:gd name="T18" fmla="*/ 2147483646 w 144"/>
                <a:gd name="T19" fmla="*/ 2147483646 h 139"/>
                <a:gd name="T20" fmla="*/ 2147483646 w 144"/>
                <a:gd name="T21" fmla="*/ 2147483646 h 139"/>
                <a:gd name="T22" fmla="*/ 2147483646 w 144"/>
                <a:gd name="T23" fmla="*/ 2147483646 h 139"/>
                <a:gd name="T24" fmla="*/ 2147483646 w 144"/>
                <a:gd name="T25" fmla="*/ 2147483646 h 139"/>
                <a:gd name="T26" fmla="*/ 2147483646 w 144"/>
                <a:gd name="T27" fmla="*/ 2147483646 h 139"/>
                <a:gd name="T28" fmla="*/ 2147483646 w 144"/>
                <a:gd name="T29" fmla="*/ 2147483646 h 139"/>
                <a:gd name="T30" fmla="*/ 2147483646 w 144"/>
                <a:gd name="T31" fmla="*/ 2147483646 h 139"/>
                <a:gd name="T32" fmla="*/ 2147483646 w 144"/>
                <a:gd name="T33" fmla="*/ 2147483646 h 139"/>
                <a:gd name="T34" fmla="*/ 2147483646 w 144"/>
                <a:gd name="T35" fmla="*/ 2147483646 h 139"/>
                <a:gd name="T36" fmla="*/ 2147483646 w 144"/>
                <a:gd name="T37" fmla="*/ 2147483646 h 139"/>
                <a:gd name="T38" fmla="*/ 2147483646 w 144"/>
                <a:gd name="T39" fmla="*/ 2147483646 h 139"/>
                <a:gd name="T40" fmla="*/ 2147483646 w 144"/>
                <a:gd name="T41" fmla="*/ 2147483646 h 139"/>
                <a:gd name="T42" fmla="*/ 2147483646 w 144"/>
                <a:gd name="T43" fmla="*/ 2147483646 h 139"/>
                <a:gd name="T44" fmla="*/ 2147483646 w 144"/>
                <a:gd name="T45" fmla="*/ 2147483646 h 139"/>
                <a:gd name="T46" fmla="*/ 2147483646 w 144"/>
                <a:gd name="T47" fmla="*/ 0 h 139"/>
                <a:gd name="T48" fmla="*/ 2147483646 w 144"/>
                <a:gd name="T49" fmla="*/ 2147483646 h 139"/>
                <a:gd name="T50" fmla="*/ 2147483646 w 144"/>
                <a:gd name="T51" fmla="*/ 2147483646 h 139"/>
                <a:gd name="T52" fmla="*/ 2147483646 w 144"/>
                <a:gd name="T53" fmla="*/ 2147483646 h 139"/>
                <a:gd name="T54" fmla="*/ 2147483646 w 144"/>
                <a:gd name="T55" fmla="*/ 2147483646 h 139"/>
                <a:gd name="T56" fmla="*/ 2147483646 w 144"/>
                <a:gd name="T57" fmla="*/ 2147483646 h 139"/>
                <a:gd name="T58" fmla="*/ 2147483646 w 144"/>
                <a:gd name="T59" fmla="*/ 2147483646 h 139"/>
                <a:gd name="T60" fmla="*/ 2147483646 w 144"/>
                <a:gd name="T61" fmla="*/ 2147483646 h 139"/>
                <a:gd name="T62" fmla="*/ 2147483646 w 144"/>
                <a:gd name="T63" fmla="*/ 2147483646 h 139"/>
                <a:gd name="T64" fmla="*/ 2147483646 w 144"/>
                <a:gd name="T65" fmla="*/ 2147483646 h 139"/>
                <a:gd name="T66" fmla="*/ 2147483646 w 144"/>
                <a:gd name="T67" fmla="*/ 2147483646 h 139"/>
                <a:gd name="T68" fmla="*/ 2147483646 w 144"/>
                <a:gd name="T69" fmla="*/ 2147483646 h 139"/>
                <a:gd name="T70" fmla="*/ 2147483646 w 144"/>
                <a:gd name="T71" fmla="*/ 2147483646 h 139"/>
                <a:gd name="T72" fmla="*/ 2147483646 w 144"/>
                <a:gd name="T73" fmla="*/ 2147483646 h 139"/>
                <a:gd name="T74" fmla="*/ 2147483646 w 144"/>
                <a:gd name="T75" fmla="*/ 2147483646 h 139"/>
                <a:gd name="T76" fmla="*/ 2147483646 w 144"/>
                <a:gd name="T77" fmla="*/ 2147483646 h 139"/>
                <a:gd name="T78" fmla="*/ 2147483646 w 144"/>
                <a:gd name="T79" fmla="*/ 2147483646 h 139"/>
                <a:gd name="T80" fmla="*/ 2147483646 w 144"/>
                <a:gd name="T81" fmla="*/ 2147483646 h 139"/>
                <a:gd name="T82" fmla="*/ 2147483646 w 144"/>
                <a:gd name="T83" fmla="*/ 2147483646 h 139"/>
                <a:gd name="T84" fmla="*/ 0 w 144"/>
                <a:gd name="T85" fmla="*/ 2147483646 h 139"/>
                <a:gd name="T86" fmla="*/ 0 w 144"/>
                <a:gd name="T87" fmla="*/ 2147483646 h 139"/>
                <a:gd name="T88" fmla="*/ 2147483646 w 144"/>
                <a:gd name="T89" fmla="*/ 2147483646 h 139"/>
                <a:gd name="T90" fmla="*/ 2147483646 w 144"/>
                <a:gd name="T91" fmla="*/ 2147483646 h 139"/>
                <a:gd name="T92" fmla="*/ 2147483646 w 144"/>
                <a:gd name="T93" fmla="*/ 2147483646 h 139"/>
                <a:gd name="T94" fmla="*/ 2147483646 w 144"/>
                <a:gd name="T95" fmla="*/ 2147483646 h 139"/>
                <a:gd name="T96" fmla="*/ 2147483646 w 144"/>
                <a:gd name="T97" fmla="*/ 2147483646 h 139"/>
                <a:gd name="T98" fmla="*/ 2147483646 w 144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4DED39D5-F91B-475A-A990-1CF857C122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4003" y="6372465"/>
              <a:ext cx="73915" cy="85391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74CC1073-3F96-49A4-9949-0A20107A8E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0961" y="6372465"/>
              <a:ext cx="61958" cy="85391"/>
            </a:xfrm>
            <a:custGeom>
              <a:avLst/>
              <a:gdLst>
                <a:gd name="T0" fmla="*/ 0 w 96"/>
                <a:gd name="T1" fmla="*/ 0 h 134"/>
                <a:gd name="T2" fmla="*/ 2147483646 w 96"/>
                <a:gd name="T3" fmla="*/ 0 h 134"/>
                <a:gd name="T4" fmla="*/ 2147483646 w 96"/>
                <a:gd name="T5" fmla="*/ 2147483646 h 134"/>
                <a:gd name="T6" fmla="*/ 2147483646 w 96"/>
                <a:gd name="T7" fmla="*/ 2147483646 h 134"/>
                <a:gd name="T8" fmla="*/ 2147483646 w 96"/>
                <a:gd name="T9" fmla="*/ 2147483646 h 134"/>
                <a:gd name="T10" fmla="*/ 0 w 96"/>
                <a:gd name="T11" fmla="*/ 2147483646 h 134"/>
                <a:gd name="T12" fmla="*/ 0 w 96"/>
                <a:gd name="T13" fmla="*/ 0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E5CE62FE-019F-4C6F-952E-B289DA0A63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5962" y="6372465"/>
              <a:ext cx="78263" cy="85391"/>
            </a:xfrm>
            <a:custGeom>
              <a:avLst/>
              <a:gdLst>
                <a:gd name="T0" fmla="*/ 2147483646 w 123"/>
                <a:gd name="T1" fmla="*/ 2147483646 h 134"/>
                <a:gd name="T2" fmla="*/ 2147483646 w 123"/>
                <a:gd name="T3" fmla="*/ 2147483646 h 134"/>
                <a:gd name="T4" fmla="*/ 2147483646 w 123"/>
                <a:gd name="T5" fmla="*/ 2147483646 h 134"/>
                <a:gd name="T6" fmla="*/ 2147483646 w 123"/>
                <a:gd name="T7" fmla="*/ 2147483646 h 134"/>
                <a:gd name="T8" fmla="*/ 2147483646 w 123"/>
                <a:gd name="T9" fmla="*/ 2147483646 h 134"/>
                <a:gd name="T10" fmla="*/ 2147483646 w 123"/>
                <a:gd name="T11" fmla="*/ 2147483646 h 134"/>
                <a:gd name="T12" fmla="*/ 2147483646 w 123"/>
                <a:gd name="T13" fmla="*/ 2147483646 h 134"/>
                <a:gd name="T14" fmla="*/ 2147483646 w 123"/>
                <a:gd name="T15" fmla="*/ 2147483646 h 134"/>
                <a:gd name="T16" fmla="*/ 2147483646 w 123"/>
                <a:gd name="T17" fmla="*/ 2147483646 h 134"/>
                <a:gd name="T18" fmla="*/ 2147483646 w 123"/>
                <a:gd name="T19" fmla="*/ 2147483646 h 134"/>
                <a:gd name="T20" fmla="*/ 2147483646 w 123"/>
                <a:gd name="T21" fmla="*/ 2147483646 h 134"/>
                <a:gd name="T22" fmla="*/ 2147483646 w 123"/>
                <a:gd name="T23" fmla="*/ 2147483646 h 134"/>
                <a:gd name="T24" fmla="*/ 2147483646 w 123"/>
                <a:gd name="T25" fmla="*/ 2147483646 h 134"/>
                <a:gd name="T26" fmla="*/ 0 w 123"/>
                <a:gd name="T27" fmla="*/ 0 h 134"/>
                <a:gd name="T28" fmla="*/ 2147483646 w 123"/>
                <a:gd name="T29" fmla="*/ 0 h 134"/>
                <a:gd name="T30" fmla="*/ 2147483646 w 123"/>
                <a:gd name="T31" fmla="*/ 2147483646 h 134"/>
                <a:gd name="T32" fmla="*/ 2147483646 w 123"/>
                <a:gd name="T33" fmla="*/ 2147483646 h 134"/>
                <a:gd name="T34" fmla="*/ 2147483646 w 123"/>
                <a:gd name="T35" fmla="*/ 2147483646 h 134"/>
                <a:gd name="T36" fmla="*/ 2147483646 w 123"/>
                <a:gd name="T37" fmla="*/ 2147483646 h 134"/>
                <a:gd name="T38" fmla="*/ 2147483646 w 123"/>
                <a:gd name="T39" fmla="*/ 2147483646 h 134"/>
                <a:gd name="T40" fmla="*/ 2147483646 w 123"/>
                <a:gd name="T41" fmla="*/ 2147483646 h 134"/>
                <a:gd name="T42" fmla="*/ 2147483646 w 123"/>
                <a:gd name="T43" fmla="*/ 2147483646 h 134"/>
                <a:gd name="T44" fmla="*/ 2147483646 w 123"/>
                <a:gd name="T45" fmla="*/ 2147483646 h 134"/>
                <a:gd name="T46" fmla="*/ 2147483646 w 123"/>
                <a:gd name="T47" fmla="*/ 2147483646 h 134"/>
                <a:gd name="T48" fmla="*/ 2147483646 w 123"/>
                <a:gd name="T49" fmla="*/ 2147483646 h 134"/>
                <a:gd name="T50" fmla="*/ 2147483646 w 123"/>
                <a:gd name="T51" fmla="*/ 2147483646 h 134"/>
                <a:gd name="T52" fmla="*/ 2147483646 w 123"/>
                <a:gd name="T53" fmla="*/ 2147483646 h 134"/>
                <a:gd name="T54" fmla="*/ 2147483646 w 123"/>
                <a:gd name="T55" fmla="*/ 2147483646 h 134"/>
                <a:gd name="T56" fmla="*/ 0 w 123"/>
                <a:gd name="T57" fmla="*/ 2147483646 h 134"/>
                <a:gd name="T58" fmla="*/ 0 w 123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D81DEEFC-5A66-421D-B5F1-5C1A659EC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573" y="6372465"/>
              <a:ext cx="130438" cy="86500"/>
            </a:xfrm>
            <a:custGeom>
              <a:avLst/>
              <a:gdLst>
                <a:gd name="T0" fmla="*/ 2147483646 w 205"/>
                <a:gd name="T1" fmla="*/ 0 h 136"/>
                <a:gd name="T2" fmla="*/ 2147483646 w 205"/>
                <a:gd name="T3" fmla="*/ 0 h 136"/>
                <a:gd name="T4" fmla="*/ 2147483646 w 205"/>
                <a:gd name="T5" fmla="*/ 2147483646 h 136"/>
                <a:gd name="T6" fmla="*/ 2147483646 w 205"/>
                <a:gd name="T7" fmla="*/ 0 h 136"/>
                <a:gd name="T8" fmla="*/ 2147483646 w 205"/>
                <a:gd name="T9" fmla="*/ 0 h 136"/>
                <a:gd name="T10" fmla="*/ 2147483646 w 205"/>
                <a:gd name="T11" fmla="*/ 2147483646 h 136"/>
                <a:gd name="T12" fmla="*/ 2147483646 w 205"/>
                <a:gd name="T13" fmla="*/ 2147483646 h 136"/>
                <a:gd name="T14" fmla="*/ 2147483646 w 205"/>
                <a:gd name="T15" fmla="*/ 2147483646 h 136"/>
                <a:gd name="T16" fmla="*/ 2147483646 w 205"/>
                <a:gd name="T17" fmla="*/ 2147483646 h 136"/>
                <a:gd name="T18" fmla="*/ 2147483646 w 205"/>
                <a:gd name="T19" fmla="*/ 2147483646 h 136"/>
                <a:gd name="T20" fmla="*/ 0 w 205"/>
                <a:gd name="T21" fmla="*/ 0 h 136"/>
                <a:gd name="T22" fmla="*/ 2147483646 w 205"/>
                <a:gd name="T23" fmla="*/ 0 h 136"/>
                <a:gd name="T24" fmla="*/ 2147483646 w 205"/>
                <a:gd name="T25" fmla="*/ 2147483646 h 136"/>
                <a:gd name="T26" fmla="*/ 2147483646 w 205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Rectangle 12">
              <a:extLst>
                <a:ext uri="{FF2B5EF4-FFF2-40B4-BE49-F238E27FC236}">
                  <a16:creationId xmlns:a16="http://schemas.microsoft.com/office/drawing/2014/main" id="{7688C4C3-672B-4597-8923-8CA4DD048E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3141" y="6372465"/>
              <a:ext cx="18478" cy="853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1A1E1F22-BE7D-466E-A365-D96FE5B1F9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185" y="6372465"/>
              <a:ext cx="79350" cy="85391"/>
            </a:xfrm>
            <a:custGeom>
              <a:avLst/>
              <a:gdLst>
                <a:gd name="T0" fmla="*/ 2147483646 w 124"/>
                <a:gd name="T1" fmla="*/ 2147483646 h 134"/>
                <a:gd name="T2" fmla="*/ 2147483646 w 124"/>
                <a:gd name="T3" fmla="*/ 2147483646 h 134"/>
                <a:gd name="T4" fmla="*/ 2147483646 w 124"/>
                <a:gd name="T5" fmla="*/ 2147483646 h 134"/>
                <a:gd name="T6" fmla="*/ 2147483646 w 124"/>
                <a:gd name="T7" fmla="*/ 2147483646 h 134"/>
                <a:gd name="T8" fmla="*/ 2147483646 w 124"/>
                <a:gd name="T9" fmla="*/ 2147483646 h 134"/>
                <a:gd name="T10" fmla="*/ 2147483646 w 124"/>
                <a:gd name="T11" fmla="*/ 2147483646 h 134"/>
                <a:gd name="T12" fmla="*/ 2147483646 w 124"/>
                <a:gd name="T13" fmla="*/ 2147483646 h 134"/>
                <a:gd name="T14" fmla="*/ 2147483646 w 124"/>
                <a:gd name="T15" fmla="*/ 2147483646 h 134"/>
                <a:gd name="T16" fmla="*/ 2147483646 w 124"/>
                <a:gd name="T17" fmla="*/ 2147483646 h 134"/>
                <a:gd name="T18" fmla="*/ 2147483646 w 124"/>
                <a:gd name="T19" fmla="*/ 2147483646 h 134"/>
                <a:gd name="T20" fmla="*/ 2147483646 w 124"/>
                <a:gd name="T21" fmla="*/ 2147483646 h 134"/>
                <a:gd name="T22" fmla="*/ 2147483646 w 124"/>
                <a:gd name="T23" fmla="*/ 2147483646 h 134"/>
                <a:gd name="T24" fmla="*/ 2147483646 w 124"/>
                <a:gd name="T25" fmla="*/ 2147483646 h 134"/>
                <a:gd name="T26" fmla="*/ 0 w 124"/>
                <a:gd name="T27" fmla="*/ 0 h 134"/>
                <a:gd name="T28" fmla="*/ 2147483646 w 124"/>
                <a:gd name="T29" fmla="*/ 0 h 134"/>
                <a:gd name="T30" fmla="*/ 2147483646 w 124"/>
                <a:gd name="T31" fmla="*/ 2147483646 h 134"/>
                <a:gd name="T32" fmla="*/ 2147483646 w 124"/>
                <a:gd name="T33" fmla="*/ 2147483646 h 134"/>
                <a:gd name="T34" fmla="*/ 2147483646 w 124"/>
                <a:gd name="T35" fmla="*/ 2147483646 h 134"/>
                <a:gd name="T36" fmla="*/ 2147483646 w 124"/>
                <a:gd name="T37" fmla="*/ 2147483646 h 134"/>
                <a:gd name="T38" fmla="*/ 2147483646 w 124"/>
                <a:gd name="T39" fmla="*/ 2147483646 h 134"/>
                <a:gd name="T40" fmla="*/ 2147483646 w 124"/>
                <a:gd name="T41" fmla="*/ 2147483646 h 134"/>
                <a:gd name="T42" fmla="*/ 2147483646 w 124"/>
                <a:gd name="T43" fmla="*/ 2147483646 h 134"/>
                <a:gd name="T44" fmla="*/ 2147483646 w 124"/>
                <a:gd name="T45" fmla="*/ 2147483646 h 134"/>
                <a:gd name="T46" fmla="*/ 2147483646 w 124"/>
                <a:gd name="T47" fmla="*/ 2147483646 h 134"/>
                <a:gd name="T48" fmla="*/ 2147483646 w 124"/>
                <a:gd name="T49" fmla="*/ 2147483646 h 134"/>
                <a:gd name="T50" fmla="*/ 2147483646 w 124"/>
                <a:gd name="T51" fmla="*/ 2147483646 h 134"/>
                <a:gd name="T52" fmla="*/ 2147483646 w 124"/>
                <a:gd name="T53" fmla="*/ 2147483646 h 134"/>
                <a:gd name="T54" fmla="*/ 2147483646 w 124"/>
                <a:gd name="T55" fmla="*/ 2147483646 h 134"/>
                <a:gd name="T56" fmla="*/ 0 w 124"/>
                <a:gd name="T57" fmla="*/ 2147483646 h 134"/>
                <a:gd name="T58" fmla="*/ 0 w 124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517A0FCC-E9BD-4C4F-BC30-B89C3A7E4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839" y="6372465"/>
              <a:ext cx="65219" cy="85391"/>
            </a:xfrm>
            <a:custGeom>
              <a:avLst/>
              <a:gdLst>
                <a:gd name="T0" fmla="*/ 0 w 102"/>
                <a:gd name="T1" fmla="*/ 0 h 134"/>
                <a:gd name="T2" fmla="*/ 2147483646 w 102"/>
                <a:gd name="T3" fmla="*/ 0 h 134"/>
                <a:gd name="T4" fmla="*/ 2147483646 w 102"/>
                <a:gd name="T5" fmla="*/ 2147483646 h 134"/>
                <a:gd name="T6" fmla="*/ 2147483646 w 102"/>
                <a:gd name="T7" fmla="*/ 2147483646 h 134"/>
                <a:gd name="T8" fmla="*/ 2147483646 w 102"/>
                <a:gd name="T9" fmla="*/ 2147483646 h 134"/>
                <a:gd name="T10" fmla="*/ 2147483646 w 102"/>
                <a:gd name="T11" fmla="*/ 2147483646 h 134"/>
                <a:gd name="T12" fmla="*/ 2147483646 w 102"/>
                <a:gd name="T13" fmla="*/ 2147483646 h 134"/>
                <a:gd name="T14" fmla="*/ 2147483646 w 102"/>
                <a:gd name="T15" fmla="*/ 2147483646 h 134"/>
                <a:gd name="T16" fmla="*/ 2147483646 w 102"/>
                <a:gd name="T17" fmla="*/ 2147483646 h 134"/>
                <a:gd name="T18" fmla="*/ 2147483646 w 102"/>
                <a:gd name="T19" fmla="*/ 2147483646 h 134"/>
                <a:gd name="T20" fmla="*/ 2147483646 w 102"/>
                <a:gd name="T21" fmla="*/ 2147483646 h 134"/>
                <a:gd name="T22" fmla="*/ 0 w 102"/>
                <a:gd name="T23" fmla="*/ 2147483646 h 134"/>
                <a:gd name="T24" fmla="*/ 0 w 102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EAA602F5-669C-4E4D-ABF7-D5477784FD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147" y="6372465"/>
              <a:ext cx="73915" cy="85391"/>
            </a:xfrm>
            <a:custGeom>
              <a:avLst/>
              <a:gdLst>
                <a:gd name="T0" fmla="*/ 2147483646 w 116"/>
                <a:gd name="T1" fmla="*/ 2147483646 h 134"/>
                <a:gd name="T2" fmla="*/ 2147483646 w 116"/>
                <a:gd name="T3" fmla="*/ 2147483646 h 134"/>
                <a:gd name="T4" fmla="*/ 2147483646 w 116"/>
                <a:gd name="T5" fmla="*/ 2147483646 h 134"/>
                <a:gd name="T6" fmla="*/ 2147483646 w 116"/>
                <a:gd name="T7" fmla="*/ 2147483646 h 134"/>
                <a:gd name="T8" fmla="*/ 2147483646 w 116"/>
                <a:gd name="T9" fmla="*/ 2147483646 h 134"/>
                <a:gd name="T10" fmla="*/ 2147483646 w 116"/>
                <a:gd name="T11" fmla="*/ 2147483646 h 134"/>
                <a:gd name="T12" fmla="*/ 2147483646 w 116"/>
                <a:gd name="T13" fmla="*/ 2147483646 h 134"/>
                <a:gd name="T14" fmla="*/ 2147483646 w 116"/>
                <a:gd name="T15" fmla="*/ 2147483646 h 134"/>
                <a:gd name="T16" fmla="*/ 2147483646 w 116"/>
                <a:gd name="T17" fmla="*/ 2147483646 h 134"/>
                <a:gd name="T18" fmla="*/ 2147483646 w 116"/>
                <a:gd name="T19" fmla="*/ 2147483646 h 134"/>
                <a:gd name="T20" fmla="*/ 2147483646 w 116"/>
                <a:gd name="T21" fmla="*/ 2147483646 h 134"/>
                <a:gd name="T22" fmla="*/ 2147483646 w 116"/>
                <a:gd name="T23" fmla="*/ 2147483646 h 134"/>
                <a:gd name="T24" fmla="*/ 0 w 116"/>
                <a:gd name="T25" fmla="*/ 0 h 134"/>
                <a:gd name="T26" fmla="*/ 2147483646 w 116"/>
                <a:gd name="T27" fmla="*/ 0 h 134"/>
                <a:gd name="T28" fmla="*/ 2147483646 w 116"/>
                <a:gd name="T29" fmla="*/ 2147483646 h 134"/>
                <a:gd name="T30" fmla="*/ 2147483646 w 116"/>
                <a:gd name="T31" fmla="*/ 2147483646 h 134"/>
                <a:gd name="T32" fmla="*/ 2147483646 w 116"/>
                <a:gd name="T33" fmla="*/ 2147483646 h 134"/>
                <a:gd name="T34" fmla="*/ 2147483646 w 116"/>
                <a:gd name="T35" fmla="*/ 2147483646 h 134"/>
                <a:gd name="T36" fmla="*/ 2147483646 w 116"/>
                <a:gd name="T37" fmla="*/ 2147483646 h 134"/>
                <a:gd name="T38" fmla="*/ 2147483646 w 116"/>
                <a:gd name="T39" fmla="*/ 2147483646 h 134"/>
                <a:gd name="T40" fmla="*/ 2147483646 w 116"/>
                <a:gd name="T41" fmla="*/ 2147483646 h 134"/>
                <a:gd name="T42" fmla="*/ 2147483646 w 116"/>
                <a:gd name="T43" fmla="*/ 2147483646 h 134"/>
                <a:gd name="T44" fmla="*/ 2147483646 w 116"/>
                <a:gd name="T45" fmla="*/ 2147483646 h 134"/>
                <a:gd name="T46" fmla="*/ 2147483646 w 116"/>
                <a:gd name="T47" fmla="*/ 2147483646 h 134"/>
                <a:gd name="T48" fmla="*/ 2147483646 w 116"/>
                <a:gd name="T49" fmla="*/ 2147483646 h 134"/>
                <a:gd name="T50" fmla="*/ 2147483646 w 116"/>
                <a:gd name="T51" fmla="*/ 2147483646 h 134"/>
                <a:gd name="T52" fmla="*/ 2147483646 w 116"/>
                <a:gd name="T53" fmla="*/ 2147483646 h 134"/>
                <a:gd name="T54" fmla="*/ 2147483646 w 116"/>
                <a:gd name="T55" fmla="*/ 2147483646 h 134"/>
                <a:gd name="T56" fmla="*/ 2147483646 w 116"/>
                <a:gd name="T57" fmla="*/ 2147483646 h 134"/>
                <a:gd name="T58" fmla="*/ 2147483646 w 116"/>
                <a:gd name="T59" fmla="*/ 2147483646 h 134"/>
                <a:gd name="T60" fmla="*/ 0 w 116"/>
                <a:gd name="T61" fmla="*/ 214748364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671D16A0-3BF2-4DEC-8571-3A326BAC08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105" y="6372465"/>
              <a:ext cx="66305" cy="85391"/>
            </a:xfrm>
            <a:custGeom>
              <a:avLst/>
              <a:gdLst>
                <a:gd name="T0" fmla="*/ 0 w 103"/>
                <a:gd name="T1" fmla="*/ 0 h 134"/>
                <a:gd name="T2" fmla="*/ 2147483646 w 103"/>
                <a:gd name="T3" fmla="*/ 0 h 134"/>
                <a:gd name="T4" fmla="*/ 2147483646 w 103"/>
                <a:gd name="T5" fmla="*/ 2147483646 h 134"/>
                <a:gd name="T6" fmla="*/ 2147483646 w 103"/>
                <a:gd name="T7" fmla="*/ 2147483646 h 134"/>
                <a:gd name="T8" fmla="*/ 2147483646 w 103"/>
                <a:gd name="T9" fmla="*/ 2147483646 h 134"/>
                <a:gd name="T10" fmla="*/ 2147483646 w 103"/>
                <a:gd name="T11" fmla="*/ 2147483646 h 134"/>
                <a:gd name="T12" fmla="*/ 2147483646 w 103"/>
                <a:gd name="T13" fmla="*/ 2147483646 h 134"/>
                <a:gd name="T14" fmla="*/ 2147483646 w 103"/>
                <a:gd name="T15" fmla="*/ 2147483646 h 134"/>
                <a:gd name="T16" fmla="*/ 2147483646 w 103"/>
                <a:gd name="T17" fmla="*/ 2147483646 h 134"/>
                <a:gd name="T18" fmla="*/ 2147483646 w 103"/>
                <a:gd name="T19" fmla="*/ 2147483646 h 134"/>
                <a:gd name="T20" fmla="*/ 2147483646 w 103"/>
                <a:gd name="T21" fmla="*/ 2147483646 h 134"/>
                <a:gd name="T22" fmla="*/ 0 w 103"/>
                <a:gd name="T23" fmla="*/ 2147483646 h 134"/>
                <a:gd name="T24" fmla="*/ 0 w 10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16A7CE6B-1FD2-4657-B1AC-3C10556443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4020" y="6372465"/>
              <a:ext cx="91306" cy="85391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BA247B14-4E88-415D-B97A-E53AC869ED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587" y="6371356"/>
              <a:ext cx="78263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69D1A17F-6DDE-42A3-9FB7-8BCAE511A5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980" y="6372465"/>
              <a:ext cx="71741" cy="85391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0 h 134"/>
                <a:gd name="T10" fmla="*/ 2147483646 w 113"/>
                <a:gd name="T11" fmla="*/ 0 h 134"/>
                <a:gd name="T12" fmla="*/ 2147483646 w 113"/>
                <a:gd name="T13" fmla="*/ 2147483646 h 134"/>
                <a:gd name="T14" fmla="*/ 2147483646 w 113"/>
                <a:gd name="T15" fmla="*/ 2147483646 h 134"/>
                <a:gd name="T16" fmla="*/ 2147483646 w 113"/>
                <a:gd name="T17" fmla="*/ 2147483646 h 134"/>
                <a:gd name="T18" fmla="*/ 2147483646 w 113"/>
                <a:gd name="T19" fmla="*/ 2147483646 h 134"/>
                <a:gd name="T20" fmla="*/ 2147483646 w 113"/>
                <a:gd name="T21" fmla="*/ 2147483646 h 134"/>
                <a:gd name="T22" fmla="*/ 0 w 113"/>
                <a:gd name="T23" fmla="*/ 2147483646 h 134"/>
                <a:gd name="T24" fmla="*/ 0 w 11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Rectangle 20">
              <a:extLst>
                <a:ext uri="{FF2B5EF4-FFF2-40B4-BE49-F238E27FC236}">
                  <a16:creationId xmlns:a16="http://schemas.microsoft.com/office/drawing/2014/main" id="{B2BFF6C1-E0D3-4BCB-9C0F-4191027E2C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113" y="6439004"/>
              <a:ext cx="19566" cy="188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A57BCDB-D0E0-4571-A6A1-A9A119B27A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853" y="6372465"/>
              <a:ext cx="72827" cy="85391"/>
            </a:xfrm>
            <a:custGeom>
              <a:avLst/>
              <a:gdLst>
                <a:gd name="T0" fmla="*/ 0 w 114"/>
                <a:gd name="T1" fmla="*/ 0 h 134"/>
                <a:gd name="T2" fmla="*/ 2147483646 w 114"/>
                <a:gd name="T3" fmla="*/ 0 h 134"/>
                <a:gd name="T4" fmla="*/ 2147483646 w 114"/>
                <a:gd name="T5" fmla="*/ 2147483646 h 134"/>
                <a:gd name="T6" fmla="*/ 2147483646 w 114"/>
                <a:gd name="T7" fmla="*/ 2147483646 h 134"/>
                <a:gd name="T8" fmla="*/ 2147483646 w 114"/>
                <a:gd name="T9" fmla="*/ 0 h 134"/>
                <a:gd name="T10" fmla="*/ 2147483646 w 114"/>
                <a:gd name="T11" fmla="*/ 0 h 134"/>
                <a:gd name="T12" fmla="*/ 2147483646 w 114"/>
                <a:gd name="T13" fmla="*/ 2147483646 h 134"/>
                <a:gd name="T14" fmla="*/ 2147483646 w 114"/>
                <a:gd name="T15" fmla="*/ 2147483646 h 134"/>
                <a:gd name="T16" fmla="*/ 2147483646 w 114"/>
                <a:gd name="T17" fmla="*/ 2147483646 h 134"/>
                <a:gd name="T18" fmla="*/ 2147483646 w 114"/>
                <a:gd name="T19" fmla="*/ 2147483646 h 134"/>
                <a:gd name="T20" fmla="*/ 2147483646 w 114"/>
                <a:gd name="T21" fmla="*/ 2147483646 h 134"/>
                <a:gd name="T22" fmla="*/ 0 w 114"/>
                <a:gd name="T23" fmla="*/ 2147483646 h 134"/>
                <a:gd name="T24" fmla="*/ 0 w 11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E4617E68-C318-4A7A-97D8-2AE34FB60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3160" y="6372465"/>
              <a:ext cx="73915" cy="87609"/>
            </a:xfrm>
            <a:custGeom>
              <a:avLst/>
              <a:gdLst>
                <a:gd name="T0" fmla="*/ 0 w 117"/>
                <a:gd name="T1" fmla="*/ 0 h 137"/>
                <a:gd name="T2" fmla="*/ 2147483646 w 117"/>
                <a:gd name="T3" fmla="*/ 0 h 137"/>
                <a:gd name="T4" fmla="*/ 2147483646 w 117"/>
                <a:gd name="T5" fmla="*/ 2147483646 h 137"/>
                <a:gd name="T6" fmla="*/ 2147483646 w 117"/>
                <a:gd name="T7" fmla="*/ 2147483646 h 137"/>
                <a:gd name="T8" fmla="*/ 2147483646 w 117"/>
                <a:gd name="T9" fmla="*/ 2147483646 h 137"/>
                <a:gd name="T10" fmla="*/ 2147483646 w 117"/>
                <a:gd name="T11" fmla="*/ 2147483646 h 137"/>
                <a:gd name="T12" fmla="*/ 2147483646 w 117"/>
                <a:gd name="T13" fmla="*/ 2147483646 h 137"/>
                <a:gd name="T14" fmla="*/ 2147483646 w 117"/>
                <a:gd name="T15" fmla="*/ 2147483646 h 137"/>
                <a:gd name="T16" fmla="*/ 2147483646 w 117"/>
                <a:gd name="T17" fmla="*/ 2147483646 h 137"/>
                <a:gd name="T18" fmla="*/ 2147483646 w 117"/>
                <a:gd name="T19" fmla="*/ 2147483646 h 137"/>
                <a:gd name="T20" fmla="*/ 2147483646 w 117"/>
                <a:gd name="T21" fmla="*/ 2147483646 h 137"/>
                <a:gd name="T22" fmla="*/ 2147483646 w 117"/>
                <a:gd name="T23" fmla="*/ 0 h 137"/>
                <a:gd name="T24" fmla="*/ 2147483646 w 117"/>
                <a:gd name="T25" fmla="*/ 0 h 137"/>
                <a:gd name="T26" fmla="*/ 2147483646 w 117"/>
                <a:gd name="T27" fmla="*/ 2147483646 h 137"/>
                <a:gd name="T28" fmla="*/ 2147483646 w 117"/>
                <a:gd name="T29" fmla="*/ 2147483646 h 137"/>
                <a:gd name="T30" fmla="*/ 2147483646 w 117"/>
                <a:gd name="T31" fmla="*/ 2147483646 h 137"/>
                <a:gd name="T32" fmla="*/ 2147483646 w 117"/>
                <a:gd name="T33" fmla="*/ 2147483646 h 137"/>
                <a:gd name="T34" fmla="*/ 2147483646 w 117"/>
                <a:gd name="T35" fmla="*/ 2147483646 h 137"/>
                <a:gd name="T36" fmla="*/ 2147483646 w 117"/>
                <a:gd name="T37" fmla="*/ 2147483646 h 137"/>
                <a:gd name="T38" fmla="*/ 2147483646 w 117"/>
                <a:gd name="T39" fmla="*/ 2147483646 h 137"/>
                <a:gd name="T40" fmla="*/ 2147483646 w 117"/>
                <a:gd name="T41" fmla="*/ 2147483646 h 137"/>
                <a:gd name="T42" fmla="*/ 2147483646 w 117"/>
                <a:gd name="T43" fmla="*/ 2147483646 h 137"/>
                <a:gd name="T44" fmla="*/ 2147483646 w 117"/>
                <a:gd name="T45" fmla="*/ 2147483646 h 137"/>
                <a:gd name="T46" fmla="*/ 2147483646 w 117"/>
                <a:gd name="T47" fmla="*/ 2147483646 h 137"/>
                <a:gd name="T48" fmla="*/ 2147483646 w 117"/>
                <a:gd name="T49" fmla="*/ 2147483646 h 137"/>
                <a:gd name="T50" fmla="*/ 0 w 117"/>
                <a:gd name="T51" fmla="*/ 2147483646 h 137"/>
                <a:gd name="T52" fmla="*/ 0 w 117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003496A-9312-4BD5-B65D-447F54617F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552" y="6372465"/>
              <a:ext cx="85872" cy="85391"/>
            </a:xfrm>
            <a:custGeom>
              <a:avLst/>
              <a:gdLst>
                <a:gd name="T0" fmla="*/ 0 w 135"/>
                <a:gd name="T1" fmla="*/ 0 h 134"/>
                <a:gd name="T2" fmla="*/ 2147483646 w 135"/>
                <a:gd name="T3" fmla="*/ 0 h 134"/>
                <a:gd name="T4" fmla="*/ 2147483646 w 135"/>
                <a:gd name="T5" fmla="*/ 2147483646 h 134"/>
                <a:gd name="T6" fmla="*/ 2147483646 w 135"/>
                <a:gd name="T7" fmla="*/ 0 h 134"/>
                <a:gd name="T8" fmla="*/ 2147483646 w 135"/>
                <a:gd name="T9" fmla="*/ 0 h 134"/>
                <a:gd name="T10" fmla="*/ 2147483646 w 135"/>
                <a:gd name="T11" fmla="*/ 2147483646 h 134"/>
                <a:gd name="T12" fmla="*/ 2147483646 w 135"/>
                <a:gd name="T13" fmla="*/ 2147483646 h 134"/>
                <a:gd name="T14" fmla="*/ 2147483646 w 135"/>
                <a:gd name="T15" fmla="*/ 2147483646 h 134"/>
                <a:gd name="T16" fmla="*/ 2147483646 w 135"/>
                <a:gd name="T17" fmla="*/ 2147483646 h 134"/>
                <a:gd name="T18" fmla="*/ 2147483646 w 135"/>
                <a:gd name="T19" fmla="*/ 2147483646 h 134"/>
                <a:gd name="T20" fmla="*/ 2147483646 w 135"/>
                <a:gd name="T21" fmla="*/ 2147483646 h 134"/>
                <a:gd name="T22" fmla="*/ 2147483646 w 135"/>
                <a:gd name="T23" fmla="*/ 2147483646 h 134"/>
                <a:gd name="T24" fmla="*/ 0 w 135"/>
                <a:gd name="T25" fmla="*/ 2147483646 h 134"/>
                <a:gd name="T26" fmla="*/ 0 w 135"/>
                <a:gd name="T27" fmla="*/ 0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C430ECFC-A348-4F87-BAD6-2DAA8DF00A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381" y="6372465"/>
              <a:ext cx="91306" cy="85391"/>
            </a:xfrm>
            <a:custGeom>
              <a:avLst/>
              <a:gdLst>
                <a:gd name="T0" fmla="*/ 2147483646 w 143"/>
                <a:gd name="T1" fmla="*/ 2147483646 h 135"/>
                <a:gd name="T2" fmla="*/ 2147483646 w 143"/>
                <a:gd name="T3" fmla="*/ 2147483646 h 135"/>
                <a:gd name="T4" fmla="*/ 2147483646 w 143"/>
                <a:gd name="T5" fmla="*/ 2147483646 h 135"/>
                <a:gd name="T6" fmla="*/ 2147483646 w 143"/>
                <a:gd name="T7" fmla="*/ 2147483646 h 135"/>
                <a:gd name="T8" fmla="*/ 2147483646 w 143"/>
                <a:gd name="T9" fmla="*/ 0 h 135"/>
                <a:gd name="T10" fmla="*/ 2147483646 w 143"/>
                <a:gd name="T11" fmla="*/ 0 h 135"/>
                <a:gd name="T12" fmla="*/ 2147483646 w 143"/>
                <a:gd name="T13" fmla="*/ 2147483646 h 135"/>
                <a:gd name="T14" fmla="*/ 2147483646 w 143"/>
                <a:gd name="T15" fmla="*/ 2147483646 h 135"/>
                <a:gd name="T16" fmla="*/ 2147483646 w 143"/>
                <a:gd name="T17" fmla="*/ 2147483646 h 135"/>
                <a:gd name="T18" fmla="*/ 2147483646 w 143"/>
                <a:gd name="T19" fmla="*/ 2147483646 h 135"/>
                <a:gd name="T20" fmla="*/ 2147483646 w 143"/>
                <a:gd name="T21" fmla="*/ 2147483646 h 135"/>
                <a:gd name="T22" fmla="*/ 0 w 143"/>
                <a:gd name="T23" fmla="*/ 2147483646 h 135"/>
                <a:gd name="T24" fmla="*/ 2147483646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37F7D3B9-E52A-4119-B060-09F33C5EB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44" y="6372465"/>
              <a:ext cx="76089" cy="85391"/>
            </a:xfrm>
            <a:custGeom>
              <a:avLst/>
              <a:gdLst>
                <a:gd name="T0" fmla="*/ 0 w 120"/>
                <a:gd name="T1" fmla="*/ 0 h 134"/>
                <a:gd name="T2" fmla="*/ 2147483646 w 120"/>
                <a:gd name="T3" fmla="*/ 0 h 134"/>
                <a:gd name="T4" fmla="*/ 2147483646 w 120"/>
                <a:gd name="T5" fmla="*/ 2147483646 h 134"/>
                <a:gd name="T6" fmla="*/ 2147483646 w 120"/>
                <a:gd name="T7" fmla="*/ 0 h 134"/>
                <a:gd name="T8" fmla="*/ 2147483646 w 120"/>
                <a:gd name="T9" fmla="*/ 0 h 134"/>
                <a:gd name="T10" fmla="*/ 2147483646 w 120"/>
                <a:gd name="T11" fmla="*/ 2147483646 h 134"/>
                <a:gd name="T12" fmla="*/ 2147483646 w 120"/>
                <a:gd name="T13" fmla="*/ 2147483646 h 134"/>
                <a:gd name="T14" fmla="*/ 2147483646 w 120"/>
                <a:gd name="T15" fmla="*/ 2147483646 h 134"/>
                <a:gd name="T16" fmla="*/ 2147483646 w 120"/>
                <a:gd name="T17" fmla="*/ 2147483646 h 134"/>
                <a:gd name="T18" fmla="*/ 0 w 120"/>
                <a:gd name="T19" fmla="*/ 2147483646 h 134"/>
                <a:gd name="T20" fmla="*/ 0 w 120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3C9404E1-8901-4DC0-BA14-2A20F4D967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560" y="6372465"/>
              <a:ext cx="72827" cy="85391"/>
            </a:xfrm>
            <a:custGeom>
              <a:avLst/>
              <a:gdLst>
                <a:gd name="T0" fmla="*/ 0 w 113"/>
                <a:gd name="T1" fmla="*/ 0 h 134"/>
                <a:gd name="T2" fmla="*/ 2147483646 w 113"/>
                <a:gd name="T3" fmla="*/ 0 h 134"/>
                <a:gd name="T4" fmla="*/ 2147483646 w 113"/>
                <a:gd name="T5" fmla="*/ 2147483646 h 134"/>
                <a:gd name="T6" fmla="*/ 2147483646 w 113"/>
                <a:gd name="T7" fmla="*/ 2147483646 h 134"/>
                <a:gd name="T8" fmla="*/ 2147483646 w 113"/>
                <a:gd name="T9" fmla="*/ 2147483646 h 134"/>
                <a:gd name="T10" fmla="*/ 2147483646 w 113"/>
                <a:gd name="T11" fmla="*/ 2147483646 h 134"/>
                <a:gd name="T12" fmla="*/ 2147483646 w 113"/>
                <a:gd name="T13" fmla="*/ 2147483646 h 134"/>
                <a:gd name="T14" fmla="*/ 0 w 113"/>
                <a:gd name="T15" fmla="*/ 2147483646 h 134"/>
                <a:gd name="T16" fmla="*/ 0 w 113"/>
                <a:gd name="T17" fmla="*/ 0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FABEDE24-0755-4714-A4D5-403D103D17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7735" y="6371356"/>
              <a:ext cx="91306" cy="88718"/>
            </a:xfrm>
            <a:custGeom>
              <a:avLst/>
              <a:gdLst>
                <a:gd name="T0" fmla="*/ 2147483646 w 143"/>
                <a:gd name="T1" fmla="*/ 2147483646 h 139"/>
                <a:gd name="T2" fmla="*/ 2147483646 w 143"/>
                <a:gd name="T3" fmla="*/ 2147483646 h 139"/>
                <a:gd name="T4" fmla="*/ 2147483646 w 143"/>
                <a:gd name="T5" fmla="*/ 2147483646 h 139"/>
                <a:gd name="T6" fmla="*/ 2147483646 w 143"/>
                <a:gd name="T7" fmla="*/ 2147483646 h 139"/>
                <a:gd name="T8" fmla="*/ 2147483646 w 143"/>
                <a:gd name="T9" fmla="*/ 2147483646 h 139"/>
                <a:gd name="T10" fmla="*/ 2147483646 w 143"/>
                <a:gd name="T11" fmla="*/ 2147483646 h 139"/>
                <a:gd name="T12" fmla="*/ 2147483646 w 143"/>
                <a:gd name="T13" fmla="*/ 2147483646 h 139"/>
                <a:gd name="T14" fmla="*/ 2147483646 w 143"/>
                <a:gd name="T15" fmla="*/ 2147483646 h 139"/>
                <a:gd name="T16" fmla="*/ 2147483646 w 143"/>
                <a:gd name="T17" fmla="*/ 2147483646 h 139"/>
                <a:gd name="T18" fmla="*/ 2147483646 w 143"/>
                <a:gd name="T19" fmla="*/ 2147483646 h 139"/>
                <a:gd name="T20" fmla="*/ 2147483646 w 143"/>
                <a:gd name="T21" fmla="*/ 2147483646 h 139"/>
                <a:gd name="T22" fmla="*/ 2147483646 w 143"/>
                <a:gd name="T23" fmla="*/ 2147483646 h 139"/>
                <a:gd name="T24" fmla="*/ 2147483646 w 143"/>
                <a:gd name="T25" fmla="*/ 2147483646 h 139"/>
                <a:gd name="T26" fmla="*/ 2147483646 w 143"/>
                <a:gd name="T27" fmla="*/ 2147483646 h 139"/>
                <a:gd name="T28" fmla="*/ 2147483646 w 143"/>
                <a:gd name="T29" fmla="*/ 2147483646 h 139"/>
                <a:gd name="T30" fmla="*/ 2147483646 w 143"/>
                <a:gd name="T31" fmla="*/ 2147483646 h 139"/>
                <a:gd name="T32" fmla="*/ 2147483646 w 143"/>
                <a:gd name="T33" fmla="*/ 2147483646 h 139"/>
                <a:gd name="T34" fmla="*/ 2147483646 w 143"/>
                <a:gd name="T35" fmla="*/ 2147483646 h 139"/>
                <a:gd name="T36" fmla="*/ 2147483646 w 143"/>
                <a:gd name="T37" fmla="*/ 2147483646 h 139"/>
                <a:gd name="T38" fmla="*/ 2147483646 w 143"/>
                <a:gd name="T39" fmla="*/ 2147483646 h 139"/>
                <a:gd name="T40" fmla="*/ 2147483646 w 143"/>
                <a:gd name="T41" fmla="*/ 2147483646 h 139"/>
                <a:gd name="T42" fmla="*/ 2147483646 w 143"/>
                <a:gd name="T43" fmla="*/ 2147483646 h 139"/>
                <a:gd name="T44" fmla="*/ 2147483646 w 143"/>
                <a:gd name="T45" fmla="*/ 2147483646 h 139"/>
                <a:gd name="T46" fmla="*/ 2147483646 w 143"/>
                <a:gd name="T47" fmla="*/ 0 h 139"/>
                <a:gd name="T48" fmla="*/ 2147483646 w 143"/>
                <a:gd name="T49" fmla="*/ 2147483646 h 139"/>
                <a:gd name="T50" fmla="*/ 2147483646 w 143"/>
                <a:gd name="T51" fmla="*/ 2147483646 h 139"/>
                <a:gd name="T52" fmla="*/ 2147483646 w 143"/>
                <a:gd name="T53" fmla="*/ 2147483646 h 139"/>
                <a:gd name="T54" fmla="*/ 2147483646 w 143"/>
                <a:gd name="T55" fmla="*/ 2147483646 h 139"/>
                <a:gd name="T56" fmla="*/ 2147483646 w 143"/>
                <a:gd name="T57" fmla="*/ 2147483646 h 139"/>
                <a:gd name="T58" fmla="*/ 2147483646 w 143"/>
                <a:gd name="T59" fmla="*/ 2147483646 h 139"/>
                <a:gd name="T60" fmla="*/ 2147483646 w 143"/>
                <a:gd name="T61" fmla="*/ 2147483646 h 139"/>
                <a:gd name="T62" fmla="*/ 2147483646 w 143"/>
                <a:gd name="T63" fmla="*/ 2147483646 h 139"/>
                <a:gd name="T64" fmla="*/ 2147483646 w 143"/>
                <a:gd name="T65" fmla="*/ 2147483646 h 139"/>
                <a:gd name="T66" fmla="*/ 2147483646 w 143"/>
                <a:gd name="T67" fmla="*/ 2147483646 h 139"/>
                <a:gd name="T68" fmla="*/ 2147483646 w 143"/>
                <a:gd name="T69" fmla="*/ 2147483646 h 139"/>
                <a:gd name="T70" fmla="*/ 2147483646 w 143"/>
                <a:gd name="T71" fmla="*/ 2147483646 h 139"/>
                <a:gd name="T72" fmla="*/ 2147483646 w 143"/>
                <a:gd name="T73" fmla="*/ 2147483646 h 139"/>
                <a:gd name="T74" fmla="*/ 2147483646 w 143"/>
                <a:gd name="T75" fmla="*/ 2147483646 h 139"/>
                <a:gd name="T76" fmla="*/ 2147483646 w 143"/>
                <a:gd name="T77" fmla="*/ 2147483646 h 139"/>
                <a:gd name="T78" fmla="*/ 2147483646 w 143"/>
                <a:gd name="T79" fmla="*/ 2147483646 h 139"/>
                <a:gd name="T80" fmla="*/ 2147483646 w 143"/>
                <a:gd name="T81" fmla="*/ 2147483646 h 139"/>
                <a:gd name="T82" fmla="*/ 2147483646 w 143"/>
                <a:gd name="T83" fmla="*/ 2147483646 h 139"/>
                <a:gd name="T84" fmla="*/ 0 w 143"/>
                <a:gd name="T85" fmla="*/ 2147483646 h 139"/>
                <a:gd name="T86" fmla="*/ 0 w 143"/>
                <a:gd name="T87" fmla="*/ 2147483646 h 139"/>
                <a:gd name="T88" fmla="*/ 2147483646 w 143"/>
                <a:gd name="T89" fmla="*/ 2147483646 h 139"/>
                <a:gd name="T90" fmla="*/ 2147483646 w 143"/>
                <a:gd name="T91" fmla="*/ 2147483646 h 139"/>
                <a:gd name="T92" fmla="*/ 2147483646 w 143"/>
                <a:gd name="T93" fmla="*/ 2147483646 h 139"/>
                <a:gd name="T94" fmla="*/ 2147483646 w 143"/>
                <a:gd name="T95" fmla="*/ 2147483646 h 139"/>
                <a:gd name="T96" fmla="*/ 2147483646 w 143"/>
                <a:gd name="T97" fmla="*/ 2147483646 h 139"/>
                <a:gd name="T98" fmla="*/ 2147483646 w 143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943738B-452B-4359-9AC7-D5C0E74E3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172" y="6372465"/>
              <a:ext cx="76089" cy="87609"/>
            </a:xfrm>
            <a:custGeom>
              <a:avLst/>
              <a:gdLst>
                <a:gd name="T0" fmla="*/ 0 w 118"/>
                <a:gd name="T1" fmla="*/ 0 h 137"/>
                <a:gd name="T2" fmla="*/ 2147483646 w 118"/>
                <a:gd name="T3" fmla="*/ 0 h 137"/>
                <a:gd name="T4" fmla="*/ 2147483646 w 118"/>
                <a:gd name="T5" fmla="*/ 2147483646 h 137"/>
                <a:gd name="T6" fmla="*/ 2147483646 w 118"/>
                <a:gd name="T7" fmla="*/ 2147483646 h 137"/>
                <a:gd name="T8" fmla="*/ 2147483646 w 118"/>
                <a:gd name="T9" fmla="*/ 2147483646 h 137"/>
                <a:gd name="T10" fmla="*/ 2147483646 w 118"/>
                <a:gd name="T11" fmla="*/ 2147483646 h 137"/>
                <a:gd name="T12" fmla="*/ 2147483646 w 118"/>
                <a:gd name="T13" fmla="*/ 2147483646 h 137"/>
                <a:gd name="T14" fmla="*/ 2147483646 w 118"/>
                <a:gd name="T15" fmla="*/ 2147483646 h 137"/>
                <a:gd name="T16" fmla="*/ 2147483646 w 118"/>
                <a:gd name="T17" fmla="*/ 2147483646 h 137"/>
                <a:gd name="T18" fmla="*/ 2147483646 w 118"/>
                <a:gd name="T19" fmla="*/ 2147483646 h 137"/>
                <a:gd name="T20" fmla="*/ 2147483646 w 118"/>
                <a:gd name="T21" fmla="*/ 2147483646 h 137"/>
                <a:gd name="T22" fmla="*/ 2147483646 w 118"/>
                <a:gd name="T23" fmla="*/ 0 h 137"/>
                <a:gd name="T24" fmla="*/ 2147483646 w 118"/>
                <a:gd name="T25" fmla="*/ 0 h 137"/>
                <a:gd name="T26" fmla="*/ 2147483646 w 118"/>
                <a:gd name="T27" fmla="*/ 2147483646 h 137"/>
                <a:gd name="T28" fmla="*/ 2147483646 w 118"/>
                <a:gd name="T29" fmla="*/ 2147483646 h 137"/>
                <a:gd name="T30" fmla="*/ 2147483646 w 118"/>
                <a:gd name="T31" fmla="*/ 2147483646 h 137"/>
                <a:gd name="T32" fmla="*/ 2147483646 w 118"/>
                <a:gd name="T33" fmla="*/ 2147483646 h 137"/>
                <a:gd name="T34" fmla="*/ 2147483646 w 118"/>
                <a:gd name="T35" fmla="*/ 2147483646 h 137"/>
                <a:gd name="T36" fmla="*/ 2147483646 w 118"/>
                <a:gd name="T37" fmla="*/ 2147483646 h 137"/>
                <a:gd name="T38" fmla="*/ 2147483646 w 118"/>
                <a:gd name="T39" fmla="*/ 2147483646 h 137"/>
                <a:gd name="T40" fmla="*/ 2147483646 w 118"/>
                <a:gd name="T41" fmla="*/ 2147483646 h 137"/>
                <a:gd name="T42" fmla="*/ 2147483646 w 118"/>
                <a:gd name="T43" fmla="*/ 2147483646 h 137"/>
                <a:gd name="T44" fmla="*/ 2147483646 w 118"/>
                <a:gd name="T45" fmla="*/ 2147483646 h 137"/>
                <a:gd name="T46" fmla="*/ 2147483646 w 118"/>
                <a:gd name="T47" fmla="*/ 2147483646 h 137"/>
                <a:gd name="T48" fmla="*/ 2147483646 w 118"/>
                <a:gd name="T49" fmla="*/ 2147483646 h 137"/>
                <a:gd name="T50" fmla="*/ 0 w 118"/>
                <a:gd name="T51" fmla="*/ 2147483646 h 137"/>
                <a:gd name="T52" fmla="*/ 0 w 118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DED5D7C8-8961-4918-944B-5A63CC97C0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305" y="6371356"/>
              <a:ext cx="79349" cy="88718"/>
            </a:xfrm>
            <a:custGeom>
              <a:avLst/>
              <a:gdLst>
                <a:gd name="T0" fmla="*/ 2147483646 w 123"/>
                <a:gd name="T1" fmla="*/ 0 h 139"/>
                <a:gd name="T2" fmla="*/ 2147483646 w 123"/>
                <a:gd name="T3" fmla="*/ 2147483646 h 139"/>
                <a:gd name="T4" fmla="*/ 2147483646 w 123"/>
                <a:gd name="T5" fmla="*/ 2147483646 h 139"/>
                <a:gd name="T6" fmla="*/ 2147483646 w 123"/>
                <a:gd name="T7" fmla="*/ 2147483646 h 139"/>
                <a:gd name="T8" fmla="*/ 2147483646 w 123"/>
                <a:gd name="T9" fmla="*/ 2147483646 h 139"/>
                <a:gd name="T10" fmla="*/ 2147483646 w 123"/>
                <a:gd name="T11" fmla="*/ 2147483646 h 139"/>
                <a:gd name="T12" fmla="*/ 2147483646 w 123"/>
                <a:gd name="T13" fmla="*/ 2147483646 h 139"/>
                <a:gd name="T14" fmla="*/ 2147483646 w 123"/>
                <a:gd name="T15" fmla="*/ 2147483646 h 139"/>
                <a:gd name="T16" fmla="*/ 2147483646 w 123"/>
                <a:gd name="T17" fmla="*/ 2147483646 h 139"/>
                <a:gd name="T18" fmla="*/ 2147483646 w 123"/>
                <a:gd name="T19" fmla="*/ 2147483646 h 139"/>
                <a:gd name="T20" fmla="*/ 2147483646 w 123"/>
                <a:gd name="T21" fmla="*/ 2147483646 h 139"/>
                <a:gd name="T22" fmla="*/ 2147483646 w 123"/>
                <a:gd name="T23" fmla="*/ 2147483646 h 139"/>
                <a:gd name="T24" fmla="*/ 2147483646 w 123"/>
                <a:gd name="T25" fmla="*/ 2147483646 h 139"/>
                <a:gd name="T26" fmla="*/ 2147483646 w 123"/>
                <a:gd name="T27" fmla="*/ 2147483646 h 139"/>
                <a:gd name="T28" fmla="*/ 2147483646 w 123"/>
                <a:gd name="T29" fmla="*/ 2147483646 h 139"/>
                <a:gd name="T30" fmla="*/ 2147483646 w 123"/>
                <a:gd name="T31" fmla="*/ 2147483646 h 139"/>
                <a:gd name="T32" fmla="*/ 2147483646 w 123"/>
                <a:gd name="T33" fmla="*/ 2147483646 h 139"/>
                <a:gd name="T34" fmla="*/ 2147483646 w 123"/>
                <a:gd name="T35" fmla="*/ 2147483646 h 139"/>
                <a:gd name="T36" fmla="*/ 2147483646 w 123"/>
                <a:gd name="T37" fmla="*/ 2147483646 h 139"/>
                <a:gd name="T38" fmla="*/ 2147483646 w 123"/>
                <a:gd name="T39" fmla="*/ 2147483646 h 139"/>
                <a:gd name="T40" fmla="*/ 2147483646 w 123"/>
                <a:gd name="T41" fmla="*/ 2147483646 h 139"/>
                <a:gd name="T42" fmla="*/ 2147483646 w 123"/>
                <a:gd name="T43" fmla="*/ 2147483646 h 139"/>
                <a:gd name="T44" fmla="*/ 2147483646 w 123"/>
                <a:gd name="T45" fmla="*/ 2147483646 h 139"/>
                <a:gd name="T46" fmla="*/ 2147483646 w 123"/>
                <a:gd name="T47" fmla="*/ 2147483646 h 139"/>
                <a:gd name="T48" fmla="*/ 2147483646 w 123"/>
                <a:gd name="T49" fmla="*/ 2147483646 h 139"/>
                <a:gd name="T50" fmla="*/ 2147483646 w 123"/>
                <a:gd name="T51" fmla="*/ 2147483646 h 139"/>
                <a:gd name="T52" fmla="*/ 2147483646 w 123"/>
                <a:gd name="T53" fmla="*/ 2147483646 h 139"/>
                <a:gd name="T54" fmla="*/ 2147483646 w 123"/>
                <a:gd name="T55" fmla="*/ 2147483646 h 139"/>
                <a:gd name="T56" fmla="*/ 2147483646 w 123"/>
                <a:gd name="T57" fmla="*/ 2147483646 h 139"/>
                <a:gd name="T58" fmla="*/ 2147483646 w 123"/>
                <a:gd name="T59" fmla="*/ 2147483646 h 139"/>
                <a:gd name="T60" fmla="*/ 2147483646 w 123"/>
                <a:gd name="T61" fmla="*/ 2147483646 h 139"/>
                <a:gd name="T62" fmla="*/ 2147483646 w 123"/>
                <a:gd name="T63" fmla="*/ 2147483646 h 139"/>
                <a:gd name="T64" fmla="*/ 0 w 123"/>
                <a:gd name="T65" fmla="*/ 2147483646 h 139"/>
                <a:gd name="T66" fmla="*/ 0 w 123"/>
                <a:gd name="T67" fmla="*/ 2147483646 h 139"/>
                <a:gd name="T68" fmla="*/ 2147483646 w 123"/>
                <a:gd name="T69" fmla="*/ 2147483646 h 139"/>
                <a:gd name="T70" fmla="*/ 2147483646 w 123"/>
                <a:gd name="T71" fmla="*/ 2147483646 h 139"/>
                <a:gd name="T72" fmla="*/ 2147483646 w 123"/>
                <a:gd name="T73" fmla="*/ 2147483646 h 139"/>
                <a:gd name="T74" fmla="*/ 2147483646 w 123"/>
                <a:gd name="T75" fmla="*/ 2147483646 h 139"/>
                <a:gd name="T76" fmla="*/ 2147483646 w 123"/>
                <a:gd name="T77" fmla="*/ 2147483646 h 139"/>
                <a:gd name="T78" fmla="*/ 2147483646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CEE8C58F-1718-470B-9F5A-905A254409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785" y="6372465"/>
              <a:ext cx="72827" cy="85391"/>
            </a:xfrm>
            <a:custGeom>
              <a:avLst/>
              <a:gdLst>
                <a:gd name="T0" fmla="*/ 0 w 115"/>
                <a:gd name="T1" fmla="*/ 0 h 134"/>
                <a:gd name="T2" fmla="*/ 2147483646 w 115"/>
                <a:gd name="T3" fmla="*/ 0 h 134"/>
                <a:gd name="T4" fmla="*/ 2147483646 w 115"/>
                <a:gd name="T5" fmla="*/ 2147483646 h 134"/>
                <a:gd name="T6" fmla="*/ 2147483646 w 115"/>
                <a:gd name="T7" fmla="*/ 2147483646 h 134"/>
                <a:gd name="T8" fmla="*/ 2147483646 w 115"/>
                <a:gd name="T9" fmla="*/ 0 h 134"/>
                <a:gd name="T10" fmla="*/ 2147483646 w 115"/>
                <a:gd name="T11" fmla="*/ 0 h 134"/>
                <a:gd name="T12" fmla="*/ 2147483646 w 115"/>
                <a:gd name="T13" fmla="*/ 2147483646 h 134"/>
                <a:gd name="T14" fmla="*/ 2147483646 w 115"/>
                <a:gd name="T15" fmla="*/ 2147483646 h 134"/>
                <a:gd name="T16" fmla="*/ 2147483646 w 115"/>
                <a:gd name="T17" fmla="*/ 2147483646 h 134"/>
                <a:gd name="T18" fmla="*/ 2147483646 w 115"/>
                <a:gd name="T19" fmla="*/ 2147483646 h 134"/>
                <a:gd name="T20" fmla="*/ 2147483646 w 115"/>
                <a:gd name="T21" fmla="*/ 2147483646 h 134"/>
                <a:gd name="T22" fmla="*/ 0 w 115"/>
                <a:gd name="T23" fmla="*/ 2147483646 h 134"/>
                <a:gd name="T24" fmla="*/ 0 w 115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Rectangle 31">
              <a:extLst>
                <a:ext uri="{FF2B5EF4-FFF2-40B4-BE49-F238E27FC236}">
                  <a16:creationId xmlns:a16="http://schemas.microsoft.com/office/drawing/2014/main" id="{3A351F20-C94E-45A0-91E6-8E4CAF24C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4917" y="6439004"/>
              <a:ext cx="19566" cy="18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7478BF4-6FC3-482F-8825-DE867E22B594}"/>
              </a:ext>
            </a:extLst>
          </p:cNvPr>
          <p:cNvSpPr/>
          <p:nvPr/>
        </p:nvSpPr>
        <p:spPr>
          <a:xfrm rot="1487982">
            <a:off x="8673982" y="991467"/>
            <a:ext cx="4417586" cy="17954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Parallelogram 64">
            <a:extLst>
              <a:ext uri="{FF2B5EF4-FFF2-40B4-BE49-F238E27FC236}">
                <a16:creationId xmlns:a16="http://schemas.microsoft.com/office/drawing/2014/main" id="{CDF48E87-5622-4819-8037-4C9A2361E6BF}"/>
              </a:ext>
            </a:extLst>
          </p:cNvPr>
          <p:cNvSpPr/>
          <p:nvPr/>
        </p:nvSpPr>
        <p:spPr>
          <a:xfrm>
            <a:off x="8501888" y="-32386"/>
            <a:ext cx="4535488" cy="1800225"/>
          </a:xfrm>
          <a:prstGeom prst="parallelogram">
            <a:avLst>
              <a:gd name="adj" fmla="val 19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43010E17-CB59-4103-910E-08525054F2A3}"/>
              </a:ext>
            </a:extLst>
          </p:cNvPr>
          <p:cNvSpPr txBox="1">
            <a:spLocks/>
          </p:cNvSpPr>
          <p:nvPr/>
        </p:nvSpPr>
        <p:spPr>
          <a:xfrm>
            <a:off x="9221199" y="318277"/>
            <a:ext cx="2592288" cy="122413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AU" sz="3200" b="1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WHILST ABROAD</a:t>
            </a:r>
          </a:p>
        </p:txBody>
      </p:sp>
      <p:pic>
        <p:nvPicPr>
          <p:cNvPr id="67" name="Picture 66" descr="A picture containing text, electronics, iPod&#10;&#10;Description automatically generated">
            <a:extLst>
              <a:ext uri="{FF2B5EF4-FFF2-40B4-BE49-F238E27FC236}">
                <a16:creationId xmlns:a16="http://schemas.microsoft.com/office/drawing/2014/main" id="{DFB08ECE-247F-475C-8451-B00351472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54" y="2234488"/>
            <a:ext cx="3963827" cy="39638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9A249B-6543-47CD-876F-1166AAC5AC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0882" y="2714466"/>
            <a:ext cx="3998241" cy="2168985"/>
          </a:xfrm>
          <a:prstGeom prst="roundRect">
            <a:avLst>
              <a:gd name="adj" fmla="val 12263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2847CF8-EAB6-451F-B42D-A5A99082B48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6288" y1="40444" x2="66194" y2="71644"/>
                        <a14:foregroundMark x1="66194" y1="71644" x2="69740" y2="67200"/>
                        <a14:foregroundMark x1="69740" y1="67200" x2="68735" y2="51822"/>
                        <a14:foregroundMark x1="68735" y1="51822" x2="55378" y2="57867"/>
                        <a14:foregroundMark x1="55378" y1="57867" x2="40426" y2="70489"/>
                        <a14:foregroundMark x1="40426" y1="70489" x2="38475" y2="61867"/>
                        <a14:foregroundMark x1="38475" y1="61867" x2="39007" y2="53600"/>
                        <a14:foregroundMark x1="39007" y1="53600" x2="39243" y2="53778"/>
                        <a14:foregroundMark x1="41371" y1="50311" x2="41608" y2="57511"/>
                        <a14:foregroundMark x1="41608" y1="57511" x2="45272" y2="51644"/>
                        <a14:foregroundMark x1="45272" y1="51644" x2="45035" y2="43111"/>
                        <a14:foregroundMark x1="45035" y1="43111" x2="66312" y2="46667"/>
                        <a14:foregroundMark x1="66312" y1="46667" x2="61288" y2="51111"/>
                        <a14:foregroundMark x1="61288" y1="51111" x2="52423" y2="51644"/>
                        <a14:foregroundMark x1="68972" y1="56978" x2="68144" y2="49778"/>
                        <a14:foregroundMark x1="68144" y1="49778" x2="67494" y2="48978"/>
                        <a14:foregroundMark x1="40721" y1="40978" x2="45922" y2="40267"/>
                        <a14:foregroundMark x1="45922" y1="40267" x2="54787" y2="44178"/>
                        <a14:foregroundMark x1="41371" y1="56533" x2="42080" y2="64356"/>
                        <a14:foregroundMark x1="42080" y1="64356" x2="43322" y2="6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192" y="2257520"/>
            <a:ext cx="4799101" cy="3191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08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ternational SOS (16:9)">
  <a:themeElements>
    <a:clrScheme name="International SOS Colours">
      <a:dk1>
        <a:srgbClr val="000000"/>
      </a:dk1>
      <a:lt1>
        <a:srgbClr val="FFFFFF"/>
      </a:lt1>
      <a:dk2>
        <a:srgbClr val="232762"/>
      </a:dk2>
      <a:lt2>
        <a:srgbClr val="D1D7DA"/>
      </a:lt2>
      <a:accent1>
        <a:srgbClr val="2F4696"/>
      </a:accent1>
      <a:accent2>
        <a:srgbClr val="D4002C"/>
      </a:accent2>
      <a:accent3>
        <a:srgbClr val="009354"/>
      </a:accent3>
      <a:accent4>
        <a:srgbClr val="6C206B"/>
      </a:accent4>
      <a:accent5>
        <a:srgbClr val="6988C0"/>
      </a:accent5>
      <a:accent6>
        <a:srgbClr val="EF820F"/>
      </a:accent6>
      <a:hlink>
        <a:srgbClr val="2F4696"/>
      </a:hlink>
      <a:folHlink>
        <a:srgbClr val="DD248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3.xml><?xml version="1.0" encoding="utf-8"?>
<a:theme xmlns:a="http://schemas.openxmlformats.org/drawingml/2006/main" name="2_International SOS (16:9)">
  <a:themeElements>
    <a:clrScheme name="International SOS Colours">
      <a:dk1>
        <a:srgbClr val="000000"/>
      </a:dk1>
      <a:lt1>
        <a:srgbClr val="FFFFFF"/>
      </a:lt1>
      <a:dk2>
        <a:srgbClr val="232762"/>
      </a:dk2>
      <a:lt2>
        <a:srgbClr val="D1D7DA"/>
      </a:lt2>
      <a:accent1>
        <a:srgbClr val="2F4696"/>
      </a:accent1>
      <a:accent2>
        <a:srgbClr val="D4002C"/>
      </a:accent2>
      <a:accent3>
        <a:srgbClr val="009354"/>
      </a:accent3>
      <a:accent4>
        <a:srgbClr val="6C206B"/>
      </a:accent4>
      <a:accent5>
        <a:srgbClr val="6988C0"/>
      </a:accent5>
      <a:accent6>
        <a:srgbClr val="EF820F"/>
      </a:accent6>
      <a:hlink>
        <a:srgbClr val="2F4696"/>
      </a:hlink>
      <a:folHlink>
        <a:srgbClr val="DD248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4.xml><?xml version="1.0" encoding="utf-8"?>
<a:theme xmlns:a="http://schemas.openxmlformats.org/drawingml/2006/main" name="Workforce Resilience Theme">
  <a:themeElements>
    <a:clrScheme name="Custom 6">
      <a:dk1>
        <a:srgbClr val="232762"/>
      </a:dk1>
      <a:lt1>
        <a:sysClr val="window" lastClr="FFFFFF"/>
      </a:lt1>
      <a:dk2>
        <a:srgbClr val="2F4696"/>
      </a:dk2>
      <a:lt2>
        <a:srgbClr val="6988C0"/>
      </a:lt2>
      <a:accent1>
        <a:srgbClr val="EF820F"/>
      </a:accent1>
      <a:accent2>
        <a:srgbClr val="FFD744"/>
      </a:accent2>
      <a:accent3>
        <a:srgbClr val="DD2484"/>
      </a:accent3>
      <a:accent4>
        <a:srgbClr val="6988C0"/>
      </a:accent4>
      <a:accent5>
        <a:srgbClr val="2F4696"/>
      </a:accent5>
      <a:accent6>
        <a:srgbClr val="232762"/>
      </a:accent6>
      <a:hlink>
        <a:srgbClr val="D1D7DA"/>
      </a:hlink>
      <a:folHlink>
        <a:srgbClr val="23276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15000</TotalTime>
  <Words>650</Words>
  <Application>Microsoft Office PowerPoint</Application>
  <PresentationFormat>Widescreen</PresentationFormat>
  <Paragraphs>145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MS Mincho</vt:lpstr>
      <vt:lpstr>Arial</vt:lpstr>
      <vt:lpstr>Arial Black</vt:lpstr>
      <vt:lpstr>Calibri</vt:lpstr>
      <vt:lpstr>Calibri Light</vt:lpstr>
      <vt:lpstr>Cambria</vt:lpstr>
      <vt:lpstr>Gotham Medium</vt:lpstr>
      <vt:lpstr>Montserrat Semi</vt:lpstr>
      <vt:lpstr>Times New Roman</vt:lpstr>
      <vt:lpstr>Office Theme</vt:lpstr>
      <vt:lpstr>1_International SOS (16:9)</vt:lpstr>
      <vt:lpstr>2_International SOS (16:9)</vt:lpstr>
      <vt:lpstr>Workforce Resilience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Salazar;Kayla.Perfect@internationalsos.com</dc:creator>
  <cp:lastModifiedBy>Rebecca MALZACHER</cp:lastModifiedBy>
  <cp:revision>451</cp:revision>
  <cp:lastPrinted>2022-02-22T02:21:23Z</cp:lastPrinted>
  <dcterms:created xsi:type="dcterms:W3CDTF">2020-04-17T12:21:15Z</dcterms:created>
  <dcterms:modified xsi:type="dcterms:W3CDTF">2022-09-23T10:55:12Z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E3CE8367-F1C7-448F-AD92-36D56277EC72</vt:lpwstr>
  </property>
  <property fmtid="{D5CDD505-2E9C-101B-9397-08002B2CF9AE}" pid="3" name="ArticulatePath">
    <vt:lpwstr>Employee Training - SG June22</vt:lpwstr>
  </property>
</Properties>
</file>