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0688638" cy="151241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762"/>
    <a:srgbClr val="2F4696"/>
    <a:srgbClr val="698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20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82352-9C91-47C1-A593-45A79165CAD9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12FD0-2E9C-4477-97BE-E0F5B1D521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871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475174"/>
            <a:ext cx="9085342" cy="5265432"/>
          </a:xfrm>
        </p:spPr>
        <p:txBody>
          <a:bodyPr anchor="b"/>
          <a:lstStyle>
            <a:lvl1pPr algn="ctr">
              <a:defRPr sz="70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80" y="7943661"/>
            <a:ext cx="8016479" cy="3651492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421" indent="0" algn="ctr">
              <a:buNone/>
              <a:defRPr sz="2338"/>
            </a:lvl2pPr>
            <a:lvl3pPr marL="1068842" indent="0" algn="ctr">
              <a:buNone/>
              <a:defRPr sz="2104"/>
            </a:lvl3pPr>
            <a:lvl4pPr marL="1603263" indent="0" algn="ctr">
              <a:buNone/>
              <a:defRPr sz="1870"/>
            </a:lvl4pPr>
            <a:lvl5pPr marL="2137684" indent="0" algn="ctr">
              <a:buNone/>
              <a:defRPr sz="1870"/>
            </a:lvl5pPr>
            <a:lvl6pPr marL="2672105" indent="0" algn="ctr">
              <a:buNone/>
              <a:defRPr sz="1870"/>
            </a:lvl6pPr>
            <a:lvl7pPr marL="3206526" indent="0" algn="ctr">
              <a:buNone/>
              <a:defRPr sz="1870"/>
            </a:lvl7pPr>
            <a:lvl8pPr marL="3740948" indent="0" algn="ctr">
              <a:buNone/>
              <a:defRPr sz="1870"/>
            </a:lvl8pPr>
            <a:lvl9pPr marL="4275369" indent="0" algn="ctr">
              <a:buNone/>
              <a:defRPr sz="18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240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668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9057" y="805219"/>
            <a:ext cx="2304738" cy="12816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844" y="805219"/>
            <a:ext cx="6780605" cy="12816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866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1999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278" y="3770530"/>
            <a:ext cx="9218950" cy="6291210"/>
          </a:xfrm>
        </p:spPr>
        <p:txBody>
          <a:bodyPr anchor="b"/>
          <a:lstStyle>
            <a:lvl1pPr>
              <a:defRPr sz="70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278" y="10121257"/>
            <a:ext cx="9218950" cy="3308399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/>
                </a:solidFill>
              </a:defRPr>
            </a:lvl1pPr>
            <a:lvl2pPr marL="534421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8842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263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7684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10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6526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0948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5369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523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844" y="4026095"/>
            <a:ext cx="4542671" cy="9596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123" y="4026095"/>
            <a:ext cx="4542671" cy="9596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840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805222"/>
            <a:ext cx="9218950" cy="2923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237" y="3707509"/>
            <a:ext cx="4521794" cy="1816993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421" indent="0">
              <a:buNone/>
              <a:defRPr sz="2338" b="1"/>
            </a:lvl2pPr>
            <a:lvl3pPr marL="1068842" indent="0">
              <a:buNone/>
              <a:defRPr sz="2104" b="1"/>
            </a:lvl3pPr>
            <a:lvl4pPr marL="1603263" indent="0">
              <a:buNone/>
              <a:defRPr sz="1870" b="1"/>
            </a:lvl4pPr>
            <a:lvl5pPr marL="2137684" indent="0">
              <a:buNone/>
              <a:defRPr sz="1870" b="1"/>
            </a:lvl5pPr>
            <a:lvl6pPr marL="2672105" indent="0">
              <a:buNone/>
              <a:defRPr sz="1870" b="1"/>
            </a:lvl6pPr>
            <a:lvl7pPr marL="3206526" indent="0">
              <a:buNone/>
              <a:defRPr sz="1870" b="1"/>
            </a:lvl7pPr>
            <a:lvl8pPr marL="3740948" indent="0">
              <a:buNone/>
              <a:defRPr sz="1870" b="1"/>
            </a:lvl8pPr>
            <a:lvl9pPr marL="4275369" indent="0">
              <a:buNone/>
              <a:defRPr sz="1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237" y="5524502"/>
            <a:ext cx="4521794" cy="8125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124" y="3707509"/>
            <a:ext cx="4544063" cy="1816993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421" indent="0">
              <a:buNone/>
              <a:defRPr sz="2338" b="1"/>
            </a:lvl2pPr>
            <a:lvl3pPr marL="1068842" indent="0">
              <a:buNone/>
              <a:defRPr sz="2104" b="1"/>
            </a:lvl3pPr>
            <a:lvl4pPr marL="1603263" indent="0">
              <a:buNone/>
              <a:defRPr sz="1870" b="1"/>
            </a:lvl4pPr>
            <a:lvl5pPr marL="2137684" indent="0">
              <a:buNone/>
              <a:defRPr sz="1870" b="1"/>
            </a:lvl5pPr>
            <a:lvl6pPr marL="2672105" indent="0">
              <a:buNone/>
              <a:defRPr sz="1870" b="1"/>
            </a:lvl6pPr>
            <a:lvl7pPr marL="3206526" indent="0">
              <a:buNone/>
              <a:defRPr sz="1870" b="1"/>
            </a:lvl7pPr>
            <a:lvl8pPr marL="3740948" indent="0">
              <a:buNone/>
              <a:defRPr sz="1870" b="1"/>
            </a:lvl8pPr>
            <a:lvl9pPr marL="4275369" indent="0">
              <a:buNone/>
              <a:defRPr sz="18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124" y="5524502"/>
            <a:ext cx="4544063" cy="8125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950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04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394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1008274"/>
            <a:ext cx="3447364" cy="352896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4063" y="2177595"/>
            <a:ext cx="5411123" cy="10747923"/>
          </a:xfrm>
        </p:spPr>
        <p:txBody>
          <a:bodyPr/>
          <a:lstStyle>
            <a:lvl1pPr>
              <a:defRPr sz="3740"/>
            </a:lvl1pPr>
            <a:lvl2pPr>
              <a:defRPr sz="3273"/>
            </a:lvl2pPr>
            <a:lvl3pPr>
              <a:defRPr sz="2805"/>
            </a:lvl3pPr>
            <a:lvl4pPr>
              <a:defRPr sz="2338"/>
            </a:lvl4pPr>
            <a:lvl5pPr>
              <a:defRPr sz="2338"/>
            </a:lvl5pPr>
            <a:lvl6pPr>
              <a:defRPr sz="2338"/>
            </a:lvl6pPr>
            <a:lvl7pPr>
              <a:defRPr sz="2338"/>
            </a:lvl7pPr>
            <a:lvl8pPr>
              <a:defRPr sz="2338"/>
            </a:lvl8pPr>
            <a:lvl9pPr>
              <a:defRPr sz="23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4537234"/>
            <a:ext cx="3447364" cy="8405787"/>
          </a:xfrm>
        </p:spPr>
        <p:txBody>
          <a:bodyPr/>
          <a:lstStyle>
            <a:lvl1pPr marL="0" indent="0">
              <a:buNone/>
              <a:defRPr sz="1870"/>
            </a:lvl1pPr>
            <a:lvl2pPr marL="534421" indent="0">
              <a:buNone/>
              <a:defRPr sz="1636"/>
            </a:lvl2pPr>
            <a:lvl3pPr marL="1068842" indent="0">
              <a:buNone/>
              <a:defRPr sz="1403"/>
            </a:lvl3pPr>
            <a:lvl4pPr marL="1603263" indent="0">
              <a:buNone/>
              <a:defRPr sz="1169"/>
            </a:lvl4pPr>
            <a:lvl5pPr marL="2137684" indent="0">
              <a:buNone/>
              <a:defRPr sz="1169"/>
            </a:lvl5pPr>
            <a:lvl6pPr marL="2672105" indent="0">
              <a:buNone/>
              <a:defRPr sz="1169"/>
            </a:lvl6pPr>
            <a:lvl7pPr marL="3206526" indent="0">
              <a:buNone/>
              <a:defRPr sz="1169"/>
            </a:lvl7pPr>
            <a:lvl8pPr marL="3740948" indent="0">
              <a:buNone/>
              <a:defRPr sz="1169"/>
            </a:lvl8pPr>
            <a:lvl9pPr marL="4275369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93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6" y="1008274"/>
            <a:ext cx="3447364" cy="3528960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4063" y="2177595"/>
            <a:ext cx="5411123" cy="10747923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421" indent="0">
              <a:buNone/>
              <a:defRPr sz="3273"/>
            </a:lvl2pPr>
            <a:lvl3pPr marL="1068842" indent="0">
              <a:buNone/>
              <a:defRPr sz="2805"/>
            </a:lvl3pPr>
            <a:lvl4pPr marL="1603263" indent="0">
              <a:buNone/>
              <a:defRPr sz="2338"/>
            </a:lvl4pPr>
            <a:lvl5pPr marL="2137684" indent="0">
              <a:buNone/>
              <a:defRPr sz="2338"/>
            </a:lvl5pPr>
            <a:lvl6pPr marL="2672105" indent="0">
              <a:buNone/>
              <a:defRPr sz="2338"/>
            </a:lvl6pPr>
            <a:lvl7pPr marL="3206526" indent="0">
              <a:buNone/>
              <a:defRPr sz="2338"/>
            </a:lvl7pPr>
            <a:lvl8pPr marL="3740948" indent="0">
              <a:buNone/>
              <a:defRPr sz="2338"/>
            </a:lvl8pPr>
            <a:lvl9pPr marL="4275369" indent="0">
              <a:buNone/>
              <a:defRPr sz="233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236" y="4537234"/>
            <a:ext cx="3447364" cy="8405787"/>
          </a:xfrm>
        </p:spPr>
        <p:txBody>
          <a:bodyPr/>
          <a:lstStyle>
            <a:lvl1pPr marL="0" indent="0">
              <a:buNone/>
              <a:defRPr sz="1870"/>
            </a:lvl1pPr>
            <a:lvl2pPr marL="534421" indent="0">
              <a:buNone/>
              <a:defRPr sz="1636"/>
            </a:lvl2pPr>
            <a:lvl3pPr marL="1068842" indent="0">
              <a:buNone/>
              <a:defRPr sz="1403"/>
            </a:lvl3pPr>
            <a:lvl4pPr marL="1603263" indent="0">
              <a:buNone/>
              <a:defRPr sz="1169"/>
            </a:lvl4pPr>
            <a:lvl5pPr marL="2137684" indent="0">
              <a:buNone/>
              <a:defRPr sz="1169"/>
            </a:lvl5pPr>
            <a:lvl6pPr marL="2672105" indent="0">
              <a:buNone/>
              <a:defRPr sz="1169"/>
            </a:lvl6pPr>
            <a:lvl7pPr marL="3206526" indent="0">
              <a:buNone/>
              <a:defRPr sz="1169"/>
            </a:lvl7pPr>
            <a:lvl8pPr marL="3740948" indent="0">
              <a:buNone/>
              <a:defRPr sz="1169"/>
            </a:lvl8pPr>
            <a:lvl9pPr marL="4275369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91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844" y="805222"/>
            <a:ext cx="9218950" cy="2923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844" y="4026095"/>
            <a:ext cx="9218950" cy="9596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844" y="14017815"/>
            <a:ext cx="2404944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38B5-F471-4139-8C7C-E0756D6F5E7B}" type="datetimeFigureOut">
              <a:rPr lang="en-DE" smtClean="0"/>
              <a:t>05/17/2023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612" y="14017815"/>
            <a:ext cx="3607415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850" y="14017815"/>
            <a:ext cx="2404944" cy="805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D0C3-9529-4AF8-9637-FFB03CA183B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6977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8842" rtl="0" eaLnBrk="1" latinLnBrk="0" hangingPunct="1">
        <a:lnSpc>
          <a:spcPct val="90000"/>
        </a:lnSpc>
        <a:spcBef>
          <a:spcPct val="0"/>
        </a:spcBef>
        <a:buNone/>
        <a:defRPr sz="5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11" indent="-267211" algn="l" defTabSz="1068842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3" kern="1200">
          <a:solidFill>
            <a:schemeClr val="tx1"/>
          </a:solidFill>
          <a:latin typeface="+mn-lt"/>
          <a:ea typeface="+mn-ea"/>
          <a:cs typeface="+mn-cs"/>
        </a:defRPr>
      </a:lvl1pPr>
      <a:lvl2pPr marL="801632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336053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870474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404895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939316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3737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8158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2579" indent="-267211" algn="l" defTabSz="106884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421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8842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263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7684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105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6526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0948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5369" algn="l" defTabSz="1068842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hyperlink" Target="https://apps.apple.com/us/app/international-sos-assistanc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play.google.com/store/apps/detai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C8AD5C8-D5AA-42C9-B94A-6861E599E1E1}"/>
              </a:ext>
            </a:extLst>
          </p:cNvPr>
          <p:cNvSpPr txBox="1"/>
          <p:nvPr/>
        </p:nvSpPr>
        <p:spPr>
          <a:xfrm>
            <a:off x="1295112" y="1886468"/>
            <a:ext cx="9629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cap="all" dirty="0">
                <a:solidFill>
                  <a:srgbClr val="6988C0"/>
                </a:solidFill>
                <a:latin typeface="Gotham Black" pitchFamily="50" charset="0"/>
                <a:cs typeface="Gotham Black" pitchFamily="50" charset="0"/>
              </a:rPr>
              <a:t>International SOS</a:t>
            </a:r>
          </a:p>
          <a:p>
            <a:r>
              <a:rPr lang="en-US" sz="4800" b="1" cap="all" dirty="0">
                <a:solidFill>
                  <a:srgbClr val="232762"/>
                </a:solidFill>
                <a:latin typeface="Gotham Black" pitchFamily="50" charset="0"/>
                <a:cs typeface="Gotham Black" pitchFamily="50" charset="0"/>
              </a:rPr>
              <a:t>ASSISTANCE APP </a:t>
            </a:r>
            <a:endParaRPr lang="en-DE" sz="4800" b="1" cap="all" dirty="0">
              <a:solidFill>
                <a:srgbClr val="232762"/>
              </a:solidFill>
              <a:latin typeface="Gotham Black" pitchFamily="50" charset="0"/>
              <a:cs typeface="Gotham Black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93510B-8D11-4961-A3D4-0245072A1911}"/>
              </a:ext>
            </a:extLst>
          </p:cNvPr>
          <p:cNvSpPr txBox="1"/>
          <p:nvPr/>
        </p:nvSpPr>
        <p:spPr>
          <a:xfrm>
            <a:off x="1295113" y="3486699"/>
            <a:ext cx="6822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F4696"/>
                </a:solidFill>
                <a:latin typeface="Gotham" panose="02000504020000020004" pitchFamily="2" charset="0"/>
                <a:cs typeface="Gotham Book" pitchFamily="50" charset="0"/>
              </a:rPr>
              <a:t>Stay informed, healthy and safe while travelling at home and abroad</a:t>
            </a:r>
            <a:endParaRPr lang="en-DE" sz="2800" dirty="0">
              <a:solidFill>
                <a:srgbClr val="2F4696"/>
              </a:solidFill>
              <a:latin typeface="Gotham" panose="02000504020000020004" pitchFamily="2" charset="0"/>
              <a:cs typeface="Gotham Book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7676F7-7B6C-4F49-8D93-AE776041E4D8}"/>
              </a:ext>
            </a:extLst>
          </p:cNvPr>
          <p:cNvSpPr txBox="1"/>
          <p:nvPr/>
        </p:nvSpPr>
        <p:spPr>
          <a:xfrm>
            <a:off x="4975644" y="4599542"/>
            <a:ext cx="5727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otham" panose="02000504020000020004" pitchFamily="2" charset="0"/>
                <a:cs typeface="Gotham Bold" pitchFamily="50" charset="0"/>
              </a:rPr>
              <a:t>Use the International SOS Assistance App for medical and security support, whether at home or abroad:  </a:t>
            </a:r>
            <a:endParaRPr lang="en-DE" sz="2000" b="1" dirty="0">
              <a:latin typeface="Gotham" panose="02000504020000020004" pitchFamily="2" charset="0"/>
              <a:cs typeface="Gotham Bold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2F4CEA-2186-4FD7-A46C-39C592BFBECE}"/>
              </a:ext>
            </a:extLst>
          </p:cNvPr>
          <p:cNvSpPr txBox="1"/>
          <p:nvPr/>
        </p:nvSpPr>
        <p:spPr>
          <a:xfrm>
            <a:off x="4961399" y="5917207"/>
            <a:ext cx="545874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2000" dirty="0">
                <a:solidFill>
                  <a:srgbClr val="1451A3"/>
                </a:solidFill>
                <a:latin typeface="Gotham" panose="02000504020000020004" pitchFamily="2" charset="0"/>
                <a:cs typeface="Arial" panose="020B0604020202020204" pitchFamily="34" charset="0"/>
              </a:rPr>
              <a:t>Receive support from an International SOS Assistance Centre, 24/7, from anywhere in the world – with the tap of a button.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800" cap="all" dirty="0">
              <a:solidFill>
                <a:srgbClr val="1451A3"/>
              </a:solidFill>
              <a:latin typeface="Gotham" panose="02000504020000020004" pitchFamily="2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dirty="0">
                <a:solidFill>
                  <a:srgbClr val="1451A3"/>
                </a:solidFill>
                <a:latin typeface="Gotham" panose="02000504020000020004" pitchFamily="2" charset="0"/>
                <a:cs typeface="Arial" panose="020B0604020202020204" pitchFamily="34" charset="0"/>
              </a:rPr>
              <a:t>2. Stay safe and informed with location-based alerts, local travel restrictions, and Auto-Emergency Check-In.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srgbClr val="1451A3"/>
              </a:solidFill>
              <a:latin typeface="Gotham" panose="02000504020000020004" pitchFamily="2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1451A3"/>
                </a:solidFill>
                <a:latin typeface="Gotham" panose="02000504020000020004" pitchFamily="2" charset="0"/>
                <a:cs typeface="Arial" panose="020B0604020202020204" pitchFamily="34" charset="0"/>
              </a:rPr>
              <a:t>3. </a:t>
            </a:r>
            <a:r>
              <a:rPr lang="en-US" sz="2000">
                <a:solidFill>
                  <a:srgbClr val="1451A3"/>
                </a:solidFill>
                <a:latin typeface="Gotham" panose="02000504020000020004" pitchFamily="2" charset="0"/>
                <a:cs typeface="Arial" panose="020B0604020202020204" pitchFamily="34" charset="0"/>
              </a:rPr>
              <a:t>Receive real-time </a:t>
            </a:r>
            <a:r>
              <a:rPr lang="en-US" sz="2000" dirty="0">
                <a:solidFill>
                  <a:srgbClr val="1451A3"/>
                </a:solidFill>
                <a:latin typeface="Gotham" panose="02000504020000020004" pitchFamily="2" charset="0"/>
                <a:cs typeface="Arial" panose="020B0604020202020204" pitchFamily="34" charset="0"/>
              </a:rPr>
              <a:t>alerts based on your location; plus, access up-to-date COVID-19 travel restriction information for anywhere in the world.</a:t>
            </a:r>
            <a:endParaRPr lang="en-GB" sz="2000" cap="all" dirty="0">
              <a:solidFill>
                <a:srgbClr val="1451A3"/>
              </a:solidFill>
              <a:latin typeface="Gotham" panose="02000504020000020004" pitchFamily="2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57B8B6-3C38-4F95-9F61-671C3051520C}"/>
              </a:ext>
            </a:extLst>
          </p:cNvPr>
          <p:cNvSpPr txBox="1"/>
          <p:nvPr/>
        </p:nvSpPr>
        <p:spPr>
          <a:xfrm>
            <a:off x="5248953" y="10300927"/>
            <a:ext cx="51187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otham" panose="02000504020000020004" pitchFamily="2" charset="0"/>
                <a:cs typeface="Gotham Book" pitchFamily="50" charset="0"/>
              </a:rPr>
              <a:t>Learn more: </a:t>
            </a:r>
            <a:r>
              <a:rPr lang="en-US" sz="2000" b="1" dirty="0">
                <a:solidFill>
                  <a:srgbClr val="2F4696"/>
                </a:solidFill>
                <a:latin typeface="Gotham" panose="02000504020000020004" pitchFamily="2" charset="0"/>
                <a:cs typeface="Gotham Medium" pitchFamily="50" charset="0"/>
              </a:rPr>
              <a:t>https://www.internationalsos.com/subscriber/assistance-app</a:t>
            </a:r>
            <a:endParaRPr lang="en-DE" sz="2800" b="1" dirty="0">
              <a:solidFill>
                <a:srgbClr val="2F4696"/>
              </a:solidFill>
              <a:latin typeface="Gotham" panose="02000504020000020004" pitchFamily="2" charset="0"/>
              <a:cs typeface="Gotham Medium" pitchFamily="50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3456E1-1E1C-4A95-B4D7-79CAED97F4E1}"/>
              </a:ext>
            </a:extLst>
          </p:cNvPr>
          <p:cNvSpPr/>
          <p:nvPr/>
        </p:nvSpPr>
        <p:spPr>
          <a:xfrm>
            <a:off x="1295112" y="12850325"/>
            <a:ext cx="3666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6988C0"/>
                </a:solidFill>
                <a:highlight>
                  <a:srgbClr val="FFFF00"/>
                </a:highlight>
                <a:latin typeface="Gotham" panose="02000504020000020004" pitchFamily="2" charset="0"/>
                <a:cs typeface="Arial"/>
              </a:rPr>
              <a:t>Membership ID Number: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39B3A4-3638-4270-B29C-A2856C3E6B01}"/>
              </a:ext>
            </a:extLst>
          </p:cNvPr>
          <p:cNvCxnSpPr>
            <a:cxnSpLocks/>
          </p:cNvCxnSpPr>
          <p:nvPr/>
        </p:nvCxnSpPr>
        <p:spPr>
          <a:xfrm>
            <a:off x="1248224" y="12722345"/>
            <a:ext cx="9194132" cy="0"/>
          </a:xfrm>
          <a:prstGeom prst="line">
            <a:avLst/>
          </a:prstGeom>
          <a:ln>
            <a:solidFill>
              <a:srgbClr val="2327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35D48D-173F-45F7-9C7D-B025305C6A8D}"/>
              </a:ext>
            </a:extLst>
          </p:cNvPr>
          <p:cNvCxnSpPr>
            <a:cxnSpLocks/>
          </p:cNvCxnSpPr>
          <p:nvPr/>
        </p:nvCxnSpPr>
        <p:spPr>
          <a:xfrm>
            <a:off x="1248224" y="14134157"/>
            <a:ext cx="9194132" cy="0"/>
          </a:xfrm>
          <a:prstGeom prst="line">
            <a:avLst/>
          </a:prstGeom>
          <a:ln>
            <a:solidFill>
              <a:srgbClr val="23276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573CA6AF-0ED2-4E3D-A217-B21DA0AB9F88}"/>
              </a:ext>
            </a:extLst>
          </p:cNvPr>
          <p:cNvSpPr/>
          <p:nvPr/>
        </p:nvSpPr>
        <p:spPr>
          <a:xfrm>
            <a:off x="7781166" y="12824526"/>
            <a:ext cx="2583792" cy="123710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  <a:latin typeface="Gotham" panose="02000504020000020004" pitchFamily="2" charset="0"/>
              </a:rPr>
              <a:t>Add logo here</a:t>
            </a:r>
            <a:endParaRPr lang="en-DE" sz="3200" dirty="0">
              <a:solidFill>
                <a:schemeClr val="tx1"/>
              </a:solidFill>
              <a:highlight>
                <a:srgbClr val="FFFF00"/>
              </a:highlight>
              <a:latin typeface="Gotham" panose="02000504020000020004" pitchFamily="2" charset="0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AFB5D9D-BFEF-42E8-B18C-DF062F13ECAC}"/>
              </a:ext>
            </a:extLst>
          </p:cNvPr>
          <p:cNvSpPr/>
          <p:nvPr/>
        </p:nvSpPr>
        <p:spPr>
          <a:xfrm rot="13567906">
            <a:off x="4364083" y="4913269"/>
            <a:ext cx="503593" cy="474449"/>
          </a:xfrm>
          <a:prstGeom prst="rtTriangle">
            <a:avLst/>
          </a:prstGeom>
          <a:solidFill>
            <a:srgbClr val="2327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1026" name="Picture 2" descr="Download the App on the Apple App Store">
            <a:hlinkClick r:id="rId2"/>
            <a:extLst>
              <a:ext uri="{FF2B5EF4-FFF2-40B4-BE49-F238E27FC236}">
                <a16:creationId xmlns:a16="http://schemas.microsoft.com/office/drawing/2014/main" id="{565C3B95-32AF-46B9-8619-E9DA9C85E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18" y="11662358"/>
            <a:ext cx="1687784" cy="56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 the App on the Google Play Store">
            <a:hlinkClick r:id="rId4"/>
            <a:extLst>
              <a:ext uri="{FF2B5EF4-FFF2-40B4-BE49-F238E27FC236}">
                <a16:creationId xmlns:a16="http://schemas.microsoft.com/office/drawing/2014/main" id="{39029C61-B328-445C-B8B5-3FC254E44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582" y="11674774"/>
            <a:ext cx="1867786" cy="56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text, electronics, screenshot&#10;&#10;Description automatically generated">
            <a:extLst>
              <a:ext uri="{FF2B5EF4-FFF2-40B4-BE49-F238E27FC236}">
                <a16:creationId xmlns:a16="http://schemas.microsoft.com/office/drawing/2014/main" id="{FEEAEC6F-F692-4046-8AFC-012F4468539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7" r="22556"/>
          <a:stretch/>
        </p:blipFill>
        <p:spPr>
          <a:xfrm rot="21148848">
            <a:off x="813852" y="4852631"/>
            <a:ext cx="3779397" cy="68882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1BF4BC-3785-4D08-AA16-6E551F1FD43A}"/>
              </a:ext>
            </a:extLst>
          </p:cNvPr>
          <p:cNvSpPr txBox="1"/>
          <p:nvPr/>
        </p:nvSpPr>
        <p:spPr>
          <a:xfrm>
            <a:off x="7781166" y="14454377"/>
            <a:ext cx="27078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327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internationalsos.com</a:t>
            </a:r>
            <a:endParaRPr lang="en-DE" b="1" dirty="0">
              <a:solidFill>
                <a:srgbClr val="2327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6B3F478-A3AD-4062-9A15-D268D603945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061997" y="11370845"/>
            <a:ext cx="1247235" cy="12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5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e5ee6f32-fcf9-4bdf-9cc3-254875af8a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0D41FADC4A84B8C470087E3716EFE" ma:contentTypeVersion="13" ma:contentTypeDescription="Create a new document." ma:contentTypeScope="" ma:versionID="bc5ec8b612d0d102ea21ea860611275a">
  <xsd:schema xmlns:xsd="http://www.w3.org/2001/XMLSchema" xmlns:xs="http://www.w3.org/2001/XMLSchema" xmlns:p="http://schemas.microsoft.com/office/2006/metadata/properties" xmlns:ns2="e5ee6f32-fcf9-4bdf-9cc3-254875af8a53" xmlns:ns3="3fb764ce-f874-407b-b6e0-267378f5a13e" targetNamespace="http://schemas.microsoft.com/office/2006/metadata/properties" ma:root="true" ma:fieldsID="3367707ac9307dfa5c94a67968b9c20d" ns2:_="" ns3:_="">
    <xsd:import namespace="e5ee6f32-fcf9-4bdf-9cc3-254875af8a53"/>
    <xsd:import namespace="3fb764ce-f874-407b-b6e0-267378f5a1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e6f32-fcf9-4bdf-9cc3-254875af8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764ce-f874-407b-b6e0-267378f5a13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6A095B-E53F-4970-8599-0CFAD477E0FC}">
  <ds:schemaRefs>
    <ds:schemaRef ds:uri="http://schemas.microsoft.com/office/2006/metadata/properties"/>
    <ds:schemaRef ds:uri="http://schemas.microsoft.com/office/infopath/2007/PartnerControls"/>
    <ds:schemaRef ds:uri="e5ee6f32-fcf9-4bdf-9cc3-254875af8a53"/>
  </ds:schemaRefs>
</ds:datastoreItem>
</file>

<file path=customXml/itemProps2.xml><?xml version="1.0" encoding="utf-8"?>
<ds:datastoreItem xmlns:ds="http://schemas.openxmlformats.org/officeDocument/2006/customXml" ds:itemID="{EAB402FF-0372-4568-89E9-4076BC634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ee6f32-fcf9-4bdf-9cc3-254875af8a53"/>
    <ds:schemaRef ds:uri="3fb764ce-f874-407b-b6e0-267378f5a1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AA27A2-9801-403E-B099-F4EB21D1CE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Gotham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Alishia WIGGINS</dc:creator>
  <cp:lastModifiedBy>Subashini Iyer</cp:lastModifiedBy>
  <cp:revision>41</cp:revision>
  <cp:lastPrinted>2019-08-20T10:22:59Z</cp:lastPrinted>
  <dcterms:created xsi:type="dcterms:W3CDTF">2019-08-20T09:21:49Z</dcterms:created>
  <dcterms:modified xsi:type="dcterms:W3CDTF">2023-05-17T09:45:35Z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0x0101000110D41FADC4A84B8C470087E3716EFE</vt:lpwstr>
  </property>
  <property fmtid="{D5CDD505-2E9C-101B-9397-08002B2CF9AE}" pid="3" name="Order">
    <vt:r8>913000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